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8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2" r:id="rId18"/>
    <p:sldId id="275" r:id="rId19"/>
    <p:sldId id="276" r:id="rId20"/>
    <p:sldId id="281" r:id="rId21"/>
    <p:sldId id="277" r:id="rId22"/>
    <p:sldId id="278" r:id="rId23"/>
    <p:sldId id="279" r:id="rId24"/>
    <p:sldId id="26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3F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g.jogtheweb.com/users_avatars/avatarOdkDcQpW9WgQ" TargetMode="External"/><Relationship Id="rId2" Type="http://schemas.openxmlformats.org/officeDocument/2006/relationships/hyperlink" Target="http://gifsgifsparavoce.files.wordpress.com/2012/02/abelhinha031.png?w=63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7048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C000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Урок </a:t>
            </a:r>
          </a:p>
          <a:p>
            <a:pPr algn="ctr">
              <a:defRPr/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C000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Русского языка </a:t>
            </a:r>
          </a:p>
          <a:p>
            <a:pPr algn="ctr">
              <a:defRPr/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C000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 класс УМК «Школа России» тема: «Имя прилагательное как часть речи. Значение и употребление в речи»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C000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1187624" y="4253032"/>
            <a:ext cx="5184576" cy="209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i="1" dirty="0" smtClean="0"/>
              <a:t>Подготовила и провела</a:t>
            </a:r>
          </a:p>
          <a:p>
            <a:pPr algn="ctr">
              <a:lnSpc>
                <a:spcPct val="114000"/>
              </a:lnSpc>
            </a:pPr>
            <a:r>
              <a:rPr lang="ru-RU" sz="2400" b="1" i="1" dirty="0" smtClean="0"/>
              <a:t>Учитель начальных классов</a:t>
            </a:r>
          </a:p>
          <a:p>
            <a:pPr algn="ctr">
              <a:lnSpc>
                <a:spcPct val="114000"/>
              </a:lnSpc>
            </a:pPr>
            <a:r>
              <a:rPr lang="ru-RU" sz="2400" b="1" i="1" dirty="0" smtClean="0"/>
              <a:t>МОУ </a:t>
            </a:r>
            <a:r>
              <a:rPr lang="ru-RU" sz="2400" b="1" i="1" dirty="0" err="1" smtClean="0"/>
              <a:t>Арсеньевская</a:t>
            </a:r>
            <a:r>
              <a:rPr lang="ru-RU" sz="2400" b="1" i="1" dirty="0" smtClean="0"/>
              <a:t> СОШ</a:t>
            </a:r>
          </a:p>
          <a:p>
            <a:pPr algn="ctr">
              <a:lnSpc>
                <a:spcPct val="114000"/>
              </a:lnSpc>
            </a:pPr>
            <a:r>
              <a:rPr lang="ru-RU" sz="2400" b="1" i="1" dirty="0" smtClean="0"/>
              <a:t>Калинина</a:t>
            </a:r>
          </a:p>
          <a:p>
            <a:pPr algn="ctr">
              <a:lnSpc>
                <a:spcPct val="114000"/>
              </a:lnSpc>
            </a:pPr>
            <a:r>
              <a:rPr lang="ru-RU" sz="2400" b="1" i="1" dirty="0" smtClean="0"/>
              <a:t>Маргарита Алексеевна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29614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Глагол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020372" cy="2448272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Обедать, работать, дежурить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3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2880320"/>
          </a:xfrm>
        </p:spPr>
        <p:txBody>
          <a:bodyPr/>
          <a:lstStyle/>
          <a:p>
            <a:r>
              <a:rPr lang="ru-RU" dirty="0" smtClean="0"/>
              <a:t>Хороший, чёрная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43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7859216" cy="3816424"/>
          </a:xfrm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Имя прилагательное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9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80119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Цели урока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7232848" cy="3505944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Узнаем, что такое имя прилагательное;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 обозначает;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какие вопросы отвечает.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9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Имя прилагательное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600200"/>
            <a:ext cx="7859216" cy="10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850082"/>
            <a:ext cx="2736304" cy="825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вопросы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3999753"/>
            <a:ext cx="2602632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Какой?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5636" y="5062958"/>
            <a:ext cx="2232248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Какая?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038473"/>
            <a:ext cx="2448272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Какое?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92050" y="3999753"/>
            <a:ext cx="2672268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Какие?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392" y="1789393"/>
            <a:ext cx="785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Обозначает признаки предмета</a:t>
            </a:r>
            <a:endParaRPr lang="ru-RU" sz="36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004048" y="3675632"/>
            <a:ext cx="720080" cy="324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041376" y="3694559"/>
            <a:ext cx="586408" cy="305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90276" y="3652801"/>
            <a:ext cx="16186" cy="1385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003503" y="3683238"/>
            <a:ext cx="31546" cy="1355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33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536504"/>
          </a:xfrm>
        </p:spPr>
        <p:txBody>
          <a:bodyPr/>
          <a:lstStyle/>
          <a:p>
            <a:r>
              <a:rPr lang="ru-RU" dirty="0" smtClean="0">
                <a:solidFill>
                  <a:srgbClr val="FF3F3F"/>
                </a:solidFill>
              </a:rPr>
              <a:t>Имя прилагательное – это часть речи, которая обозначает признаки предмета и отвечает на вопросы какой? какая? какое? какие?</a:t>
            </a:r>
            <a:endParaRPr lang="ru-RU" dirty="0">
              <a:solidFill>
                <a:srgbClr val="F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9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692696"/>
            <a:ext cx="6622504" cy="252028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solidFill>
                  <a:srgbClr val="FF3F3F"/>
                </a:solidFill>
              </a:rPr>
              <a:t>«Солнышко»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</a:t>
            </a:r>
            <a:r>
              <a:rPr lang="ru-RU" sz="2200" dirty="0" smtClean="0"/>
              <a:t>Подберите к именам существительным подходящие по смыслу имена прилагательные:</a:t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девочка                   высокое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портфель         добрая 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дерево  новый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берёзка стройная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6156176" cy="25922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3F3F"/>
                </a:solidFill>
              </a:rPr>
              <a:t>«Звёздочка»</a:t>
            </a:r>
          </a:p>
          <a:p>
            <a:pPr marL="457200" indent="-457200" algn="just">
              <a:buFontTx/>
              <a:buChar char="-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 подходящими по смыслу именами прилагательными:</a:t>
            </a:r>
          </a:p>
          <a:p>
            <a:pPr marL="457200" indent="-457200" algn="just">
              <a:buFontTx/>
              <a:buChar char="-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Сахар (какой?) _________________</a:t>
            </a:r>
          </a:p>
          <a:p>
            <a:pPr marL="457200" indent="-457200" algn="just">
              <a:buFontTx/>
              <a:buChar char="-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Небо (какое?)___________________</a:t>
            </a:r>
          </a:p>
          <a:p>
            <a:pPr marL="457200" indent="-457200" algn="just">
              <a:buFontTx/>
              <a:buChar char="-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Санки (какие?) _________________</a:t>
            </a:r>
          </a:p>
          <a:p>
            <a:pPr marL="457200" indent="-457200" algn="just">
              <a:buFontTx/>
              <a:buChar char="-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Школа (какая?) ________________</a:t>
            </a:r>
          </a:p>
          <a:p>
            <a:pPr marL="457200" indent="-457200" algn="just">
              <a:buFontTx/>
              <a:buChar char="-"/>
            </a:pPr>
            <a:endParaRPr lang="ru-RU" sz="2400" dirty="0" smtClean="0"/>
          </a:p>
          <a:p>
            <a:pPr marL="457200" indent="-457200" algn="just">
              <a:buFontTx/>
              <a:buChar char="-"/>
            </a:pPr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2870200" y="2032000"/>
            <a:ext cx="4648201" cy="469901"/>
          </a:xfrm>
          <a:custGeom>
            <a:avLst/>
            <a:gdLst/>
            <a:ahLst/>
            <a:cxnLst/>
            <a:rect l="0" t="0" r="0" b="0"/>
            <a:pathLst>
              <a:path w="4648201" h="469901">
                <a:moveTo>
                  <a:pt x="12700" y="0"/>
                </a:moveTo>
                <a:lnTo>
                  <a:pt x="0" y="0"/>
                </a:lnTo>
                <a:lnTo>
                  <a:pt x="12700" y="0"/>
                </a:lnTo>
                <a:lnTo>
                  <a:pt x="25400" y="0"/>
                </a:lnTo>
                <a:lnTo>
                  <a:pt x="38100" y="0"/>
                </a:lnTo>
                <a:lnTo>
                  <a:pt x="38100" y="0"/>
                </a:lnTo>
                <a:lnTo>
                  <a:pt x="50800" y="12700"/>
                </a:lnTo>
                <a:lnTo>
                  <a:pt x="63500" y="12700"/>
                </a:lnTo>
                <a:lnTo>
                  <a:pt x="63500" y="12700"/>
                </a:lnTo>
                <a:lnTo>
                  <a:pt x="63500" y="25400"/>
                </a:lnTo>
                <a:lnTo>
                  <a:pt x="76200" y="25400"/>
                </a:lnTo>
                <a:lnTo>
                  <a:pt x="88900" y="25400"/>
                </a:lnTo>
                <a:lnTo>
                  <a:pt x="88900" y="25400"/>
                </a:lnTo>
                <a:lnTo>
                  <a:pt x="101600" y="38100"/>
                </a:lnTo>
                <a:lnTo>
                  <a:pt x="114300" y="50800"/>
                </a:lnTo>
                <a:lnTo>
                  <a:pt x="127000" y="50800"/>
                </a:lnTo>
                <a:lnTo>
                  <a:pt x="127000" y="63500"/>
                </a:lnTo>
                <a:lnTo>
                  <a:pt x="139700" y="63500"/>
                </a:lnTo>
                <a:lnTo>
                  <a:pt x="152400" y="63500"/>
                </a:lnTo>
                <a:lnTo>
                  <a:pt x="152400" y="63500"/>
                </a:lnTo>
                <a:lnTo>
                  <a:pt x="152400" y="63500"/>
                </a:lnTo>
                <a:lnTo>
                  <a:pt x="165100" y="76200"/>
                </a:lnTo>
                <a:lnTo>
                  <a:pt x="177800" y="76200"/>
                </a:lnTo>
                <a:lnTo>
                  <a:pt x="177800" y="88900"/>
                </a:lnTo>
                <a:lnTo>
                  <a:pt x="190500" y="88900"/>
                </a:lnTo>
                <a:lnTo>
                  <a:pt x="203200" y="88900"/>
                </a:lnTo>
                <a:lnTo>
                  <a:pt x="215900" y="88900"/>
                </a:lnTo>
                <a:lnTo>
                  <a:pt x="215900" y="101600"/>
                </a:lnTo>
                <a:lnTo>
                  <a:pt x="241300" y="101600"/>
                </a:lnTo>
                <a:lnTo>
                  <a:pt x="241300" y="114300"/>
                </a:lnTo>
                <a:lnTo>
                  <a:pt x="254000" y="114300"/>
                </a:lnTo>
                <a:lnTo>
                  <a:pt x="279400" y="114300"/>
                </a:lnTo>
                <a:lnTo>
                  <a:pt x="279400" y="114300"/>
                </a:lnTo>
                <a:lnTo>
                  <a:pt x="304800" y="127000"/>
                </a:lnTo>
                <a:lnTo>
                  <a:pt x="304800" y="127000"/>
                </a:lnTo>
                <a:lnTo>
                  <a:pt x="330200" y="139700"/>
                </a:lnTo>
                <a:lnTo>
                  <a:pt x="330200" y="152400"/>
                </a:lnTo>
                <a:lnTo>
                  <a:pt x="355600" y="152400"/>
                </a:lnTo>
                <a:lnTo>
                  <a:pt x="368300" y="152400"/>
                </a:lnTo>
                <a:lnTo>
                  <a:pt x="381000" y="152400"/>
                </a:lnTo>
                <a:lnTo>
                  <a:pt x="393700" y="165100"/>
                </a:lnTo>
                <a:lnTo>
                  <a:pt x="419100" y="177800"/>
                </a:lnTo>
                <a:lnTo>
                  <a:pt x="431800" y="177800"/>
                </a:lnTo>
                <a:lnTo>
                  <a:pt x="457200" y="177800"/>
                </a:lnTo>
                <a:lnTo>
                  <a:pt x="457200" y="177800"/>
                </a:lnTo>
                <a:lnTo>
                  <a:pt x="482600" y="190500"/>
                </a:lnTo>
                <a:lnTo>
                  <a:pt x="495300" y="203200"/>
                </a:lnTo>
                <a:lnTo>
                  <a:pt x="508000" y="203200"/>
                </a:lnTo>
                <a:lnTo>
                  <a:pt x="533400" y="203200"/>
                </a:lnTo>
                <a:lnTo>
                  <a:pt x="546100" y="215900"/>
                </a:lnTo>
                <a:lnTo>
                  <a:pt x="558800" y="215900"/>
                </a:lnTo>
                <a:lnTo>
                  <a:pt x="571500" y="228600"/>
                </a:lnTo>
                <a:lnTo>
                  <a:pt x="596900" y="228600"/>
                </a:lnTo>
                <a:lnTo>
                  <a:pt x="609600" y="241300"/>
                </a:lnTo>
                <a:lnTo>
                  <a:pt x="635000" y="241300"/>
                </a:lnTo>
                <a:lnTo>
                  <a:pt x="647700" y="241300"/>
                </a:lnTo>
                <a:lnTo>
                  <a:pt x="660400" y="241300"/>
                </a:lnTo>
                <a:lnTo>
                  <a:pt x="673100" y="254000"/>
                </a:lnTo>
                <a:lnTo>
                  <a:pt x="698500" y="254000"/>
                </a:lnTo>
                <a:lnTo>
                  <a:pt x="711200" y="266700"/>
                </a:lnTo>
                <a:lnTo>
                  <a:pt x="723900" y="266700"/>
                </a:lnTo>
                <a:lnTo>
                  <a:pt x="749300" y="266700"/>
                </a:lnTo>
                <a:lnTo>
                  <a:pt x="762000" y="266700"/>
                </a:lnTo>
                <a:lnTo>
                  <a:pt x="787400" y="266700"/>
                </a:lnTo>
                <a:lnTo>
                  <a:pt x="800100" y="266700"/>
                </a:lnTo>
                <a:lnTo>
                  <a:pt x="812800" y="279400"/>
                </a:lnTo>
                <a:lnTo>
                  <a:pt x="838200" y="279400"/>
                </a:lnTo>
                <a:lnTo>
                  <a:pt x="850900" y="279400"/>
                </a:lnTo>
                <a:lnTo>
                  <a:pt x="876300" y="279400"/>
                </a:lnTo>
                <a:lnTo>
                  <a:pt x="889000" y="279400"/>
                </a:lnTo>
                <a:lnTo>
                  <a:pt x="901700" y="279400"/>
                </a:lnTo>
                <a:lnTo>
                  <a:pt x="927100" y="279400"/>
                </a:lnTo>
                <a:lnTo>
                  <a:pt x="939800" y="279400"/>
                </a:lnTo>
                <a:lnTo>
                  <a:pt x="965200" y="279400"/>
                </a:lnTo>
                <a:lnTo>
                  <a:pt x="977900" y="279400"/>
                </a:lnTo>
                <a:lnTo>
                  <a:pt x="1003300" y="279400"/>
                </a:lnTo>
                <a:lnTo>
                  <a:pt x="1028700" y="279400"/>
                </a:lnTo>
                <a:lnTo>
                  <a:pt x="1041400" y="279400"/>
                </a:lnTo>
                <a:lnTo>
                  <a:pt x="1054100" y="279400"/>
                </a:lnTo>
                <a:lnTo>
                  <a:pt x="1079500" y="279400"/>
                </a:lnTo>
                <a:lnTo>
                  <a:pt x="1092200" y="279400"/>
                </a:lnTo>
                <a:lnTo>
                  <a:pt x="1117600" y="279400"/>
                </a:lnTo>
                <a:lnTo>
                  <a:pt x="1130300" y="292100"/>
                </a:lnTo>
                <a:lnTo>
                  <a:pt x="1143000" y="292100"/>
                </a:lnTo>
                <a:lnTo>
                  <a:pt x="1181100" y="292100"/>
                </a:lnTo>
                <a:lnTo>
                  <a:pt x="1193800" y="292100"/>
                </a:lnTo>
                <a:lnTo>
                  <a:pt x="1206500" y="292100"/>
                </a:lnTo>
                <a:lnTo>
                  <a:pt x="1231900" y="292100"/>
                </a:lnTo>
                <a:lnTo>
                  <a:pt x="1257300" y="292100"/>
                </a:lnTo>
                <a:lnTo>
                  <a:pt x="1270000" y="304800"/>
                </a:lnTo>
                <a:lnTo>
                  <a:pt x="1295400" y="304800"/>
                </a:lnTo>
                <a:lnTo>
                  <a:pt x="1320800" y="304800"/>
                </a:lnTo>
                <a:lnTo>
                  <a:pt x="1346200" y="304800"/>
                </a:lnTo>
                <a:lnTo>
                  <a:pt x="1358900" y="304800"/>
                </a:lnTo>
                <a:lnTo>
                  <a:pt x="1384300" y="304800"/>
                </a:lnTo>
                <a:lnTo>
                  <a:pt x="1422400" y="304800"/>
                </a:lnTo>
                <a:lnTo>
                  <a:pt x="1447800" y="317500"/>
                </a:lnTo>
                <a:lnTo>
                  <a:pt x="1473200" y="317500"/>
                </a:lnTo>
                <a:lnTo>
                  <a:pt x="1498600" y="317500"/>
                </a:lnTo>
                <a:lnTo>
                  <a:pt x="1524000" y="317500"/>
                </a:lnTo>
                <a:lnTo>
                  <a:pt x="1549400" y="317500"/>
                </a:lnTo>
                <a:lnTo>
                  <a:pt x="1574800" y="317500"/>
                </a:lnTo>
                <a:lnTo>
                  <a:pt x="1612900" y="317500"/>
                </a:lnTo>
                <a:lnTo>
                  <a:pt x="1638300" y="317500"/>
                </a:lnTo>
                <a:lnTo>
                  <a:pt x="1663700" y="317500"/>
                </a:lnTo>
                <a:lnTo>
                  <a:pt x="1689100" y="317500"/>
                </a:lnTo>
                <a:lnTo>
                  <a:pt x="1714500" y="317500"/>
                </a:lnTo>
                <a:lnTo>
                  <a:pt x="1752600" y="317500"/>
                </a:lnTo>
                <a:lnTo>
                  <a:pt x="1778000" y="317500"/>
                </a:lnTo>
                <a:lnTo>
                  <a:pt x="1803400" y="330200"/>
                </a:lnTo>
                <a:lnTo>
                  <a:pt x="1841500" y="330200"/>
                </a:lnTo>
                <a:lnTo>
                  <a:pt x="1866900" y="330200"/>
                </a:lnTo>
                <a:lnTo>
                  <a:pt x="1892300" y="330200"/>
                </a:lnTo>
                <a:lnTo>
                  <a:pt x="1930400" y="330200"/>
                </a:lnTo>
                <a:lnTo>
                  <a:pt x="1955800" y="330200"/>
                </a:lnTo>
                <a:lnTo>
                  <a:pt x="1981200" y="330200"/>
                </a:lnTo>
                <a:lnTo>
                  <a:pt x="2019300" y="330200"/>
                </a:lnTo>
                <a:lnTo>
                  <a:pt x="2044700" y="342900"/>
                </a:lnTo>
                <a:lnTo>
                  <a:pt x="2070100" y="342900"/>
                </a:lnTo>
                <a:lnTo>
                  <a:pt x="2095500" y="355600"/>
                </a:lnTo>
                <a:lnTo>
                  <a:pt x="2120900" y="355600"/>
                </a:lnTo>
                <a:lnTo>
                  <a:pt x="2146300" y="355600"/>
                </a:lnTo>
                <a:lnTo>
                  <a:pt x="2171700" y="355600"/>
                </a:lnTo>
                <a:lnTo>
                  <a:pt x="2197100" y="368300"/>
                </a:lnTo>
                <a:lnTo>
                  <a:pt x="2222500" y="368300"/>
                </a:lnTo>
                <a:lnTo>
                  <a:pt x="2247900" y="381000"/>
                </a:lnTo>
                <a:lnTo>
                  <a:pt x="2273300" y="381000"/>
                </a:lnTo>
                <a:lnTo>
                  <a:pt x="2286000" y="393700"/>
                </a:lnTo>
                <a:lnTo>
                  <a:pt x="2311400" y="393700"/>
                </a:lnTo>
                <a:lnTo>
                  <a:pt x="2336800" y="393700"/>
                </a:lnTo>
                <a:lnTo>
                  <a:pt x="2349500" y="393700"/>
                </a:lnTo>
                <a:lnTo>
                  <a:pt x="2374900" y="393700"/>
                </a:lnTo>
                <a:lnTo>
                  <a:pt x="2400300" y="393700"/>
                </a:lnTo>
                <a:lnTo>
                  <a:pt x="2413000" y="406400"/>
                </a:lnTo>
                <a:lnTo>
                  <a:pt x="2438400" y="406400"/>
                </a:lnTo>
                <a:lnTo>
                  <a:pt x="2463800" y="419100"/>
                </a:lnTo>
                <a:lnTo>
                  <a:pt x="2489200" y="419100"/>
                </a:lnTo>
                <a:lnTo>
                  <a:pt x="2514600" y="419100"/>
                </a:lnTo>
                <a:lnTo>
                  <a:pt x="2527300" y="431800"/>
                </a:lnTo>
                <a:lnTo>
                  <a:pt x="2565400" y="444500"/>
                </a:lnTo>
                <a:lnTo>
                  <a:pt x="2578100" y="444500"/>
                </a:lnTo>
                <a:lnTo>
                  <a:pt x="2603500" y="444500"/>
                </a:lnTo>
                <a:lnTo>
                  <a:pt x="2628900" y="444500"/>
                </a:lnTo>
                <a:lnTo>
                  <a:pt x="2654300" y="457200"/>
                </a:lnTo>
                <a:lnTo>
                  <a:pt x="2679700" y="469900"/>
                </a:lnTo>
                <a:lnTo>
                  <a:pt x="2705100" y="469900"/>
                </a:lnTo>
                <a:lnTo>
                  <a:pt x="2730500" y="469900"/>
                </a:lnTo>
                <a:lnTo>
                  <a:pt x="2743200" y="469900"/>
                </a:lnTo>
                <a:lnTo>
                  <a:pt x="2781300" y="469900"/>
                </a:lnTo>
                <a:lnTo>
                  <a:pt x="2806700" y="469900"/>
                </a:lnTo>
                <a:lnTo>
                  <a:pt x="2832100" y="469900"/>
                </a:lnTo>
                <a:lnTo>
                  <a:pt x="2857500" y="469900"/>
                </a:lnTo>
                <a:lnTo>
                  <a:pt x="2895600" y="457200"/>
                </a:lnTo>
                <a:lnTo>
                  <a:pt x="2921000" y="457200"/>
                </a:lnTo>
                <a:lnTo>
                  <a:pt x="2946400" y="457200"/>
                </a:lnTo>
                <a:lnTo>
                  <a:pt x="2984500" y="457200"/>
                </a:lnTo>
                <a:lnTo>
                  <a:pt x="3009900" y="457200"/>
                </a:lnTo>
                <a:lnTo>
                  <a:pt x="3048000" y="457200"/>
                </a:lnTo>
                <a:lnTo>
                  <a:pt x="3073400" y="457200"/>
                </a:lnTo>
                <a:lnTo>
                  <a:pt x="3111500" y="457200"/>
                </a:lnTo>
                <a:lnTo>
                  <a:pt x="3149600" y="457200"/>
                </a:lnTo>
                <a:lnTo>
                  <a:pt x="3175000" y="457200"/>
                </a:lnTo>
                <a:lnTo>
                  <a:pt x="3213100" y="457200"/>
                </a:lnTo>
                <a:lnTo>
                  <a:pt x="3238500" y="457200"/>
                </a:lnTo>
                <a:lnTo>
                  <a:pt x="3276600" y="444500"/>
                </a:lnTo>
                <a:lnTo>
                  <a:pt x="3302000" y="444500"/>
                </a:lnTo>
                <a:lnTo>
                  <a:pt x="3327400" y="444500"/>
                </a:lnTo>
                <a:lnTo>
                  <a:pt x="3352800" y="444500"/>
                </a:lnTo>
                <a:lnTo>
                  <a:pt x="3390900" y="444500"/>
                </a:lnTo>
                <a:lnTo>
                  <a:pt x="3416300" y="431800"/>
                </a:lnTo>
                <a:lnTo>
                  <a:pt x="3441700" y="431800"/>
                </a:lnTo>
                <a:lnTo>
                  <a:pt x="3467100" y="419100"/>
                </a:lnTo>
                <a:lnTo>
                  <a:pt x="3492500" y="419100"/>
                </a:lnTo>
                <a:lnTo>
                  <a:pt x="3530600" y="419100"/>
                </a:lnTo>
                <a:lnTo>
                  <a:pt x="3556000" y="419100"/>
                </a:lnTo>
                <a:lnTo>
                  <a:pt x="3581400" y="406400"/>
                </a:lnTo>
                <a:lnTo>
                  <a:pt x="3606800" y="406400"/>
                </a:lnTo>
                <a:lnTo>
                  <a:pt x="3644900" y="406400"/>
                </a:lnTo>
                <a:lnTo>
                  <a:pt x="3670300" y="393700"/>
                </a:lnTo>
                <a:lnTo>
                  <a:pt x="3708400" y="393700"/>
                </a:lnTo>
                <a:lnTo>
                  <a:pt x="3721100" y="393700"/>
                </a:lnTo>
                <a:lnTo>
                  <a:pt x="3746500" y="393700"/>
                </a:lnTo>
                <a:lnTo>
                  <a:pt x="3771900" y="381000"/>
                </a:lnTo>
                <a:lnTo>
                  <a:pt x="3797300" y="381000"/>
                </a:lnTo>
                <a:lnTo>
                  <a:pt x="3822700" y="368300"/>
                </a:lnTo>
                <a:lnTo>
                  <a:pt x="3860800" y="368300"/>
                </a:lnTo>
                <a:lnTo>
                  <a:pt x="3886200" y="355600"/>
                </a:lnTo>
                <a:lnTo>
                  <a:pt x="3911600" y="355600"/>
                </a:lnTo>
                <a:lnTo>
                  <a:pt x="3937000" y="355600"/>
                </a:lnTo>
                <a:lnTo>
                  <a:pt x="3975100" y="355600"/>
                </a:lnTo>
                <a:lnTo>
                  <a:pt x="4000500" y="355600"/>
                </a:lnTo>
                <a:lnTo>
                  <a:pt x="4038600" y="355600"/>
                </a:lnTo>
                <a:lnTo>
                  <a:pt x="4064000" y="355600"/>
                </a:lnTo>
                <a:lnTo>
                  <a:pt x="4089400" y="368300"/>
                </a:lnTo>
                <a:lnTo>
                  <a:pt x="4114800" y="368300"/>
                </a:lnTo>
                <a:lnTo>
                  <a:pt x="4140200" y="368300"/>
                </a:lnTo>
                <a:lnTo>
                  <a:pt x="4165600" y="368300"/>
                </a:lnTo>
                <a:lnTo>
                  <a:pt x="4178300" y="368300"/>
                </a:lnTo>
                <a:lnTo>
                  <a:pt x="4216400" y="368300"/>
                </a:lnTo>
                <a:lnTo>
                  <a:pt x="4229100" y="368300"/>
                </a:lnTo>
                <a:lnTo>
                  <a:pt x="4241800" y="381000"/>
                </a:lnTo>
                <a:lnTo>
                  <a:pt x="4267200" y="381000"/>
                </a:lnTo>
                <a:lnTo>
                  <a:pt x="4279900" y="381000"/>
                </a:lnTo>
                <a:lnTo>
                  <a:pt x="4305300" y="381000"/>
                </a:lnTo>
                <a:lnTo>
                  <a:pt x="4305300" y="381000"/>
                </a:lnTo>
                <a:lnTo>
                  <a:pt x="4330700" y="381000"/>
                </a:lnTo>
                <a:lnTo>
                  <a:pt x="4330700" y="381000"/>
                </a:lnTo>
                <a:lnTo>
                  <a:pt x="4356100" y="381000"/>
                </a:lnTo>
                <a:lnTo>
                  <a:pt x="4368800" y="381000"/>
                </a:lnTo>
                <a:lnTo>
                  <a:pt x="4368800" y="368300"/>
                </a:lnTo>
                <a:lnTo>
                  <a:pt x="4381500" y="368300"/>
                </a:lnTo>
                <a:lnTo>
                  <a:pt x="4394200" y="368300"/>
                </a:lnTo>
                <a:lnTo>
                  <a:pt x="4394200" y="368300"/>
                </a:lnTo>
                <a:lnTo>
                  <a:pt x="4394200" y="355600"/>
                </a:lnTo>
                <a:lnTo>
                  <a:pt x="4406900" y="355600"/>
                </a:lnTo>
                <a:lnTo>
                  <a:pt x="4419600" y="355600"/>
                </a:lnTo>
                <a:lnTo>
                  <a:pt x="4419600" y="355600"/>
                </a:lnTo>
                <a:lnTo>
                  <a:pt x="4432300" y="342900"/>
                </a:lnTo>
                <a:lnTo>
                  <a:pt x="4445000" y="342900"/>
                </a:lnTo>
                <a:lnTo>
                  <a:pt x="4457700" y="342900"/>
                </a:lnTo>
                <a:lnTo>
                  <a:pt x="4457700" y="342900"/>
                </a:lnTo>
                <a:lnTo>
                  <a:pt x="4470400" y="342900"/>
                </a:lnTo>
                <a:lnTo>
                  <a:pt x="4470400" y="330200"/>
                </a:lnTo>
                <a:lnTo>
                  <a:pt x="4483100" y="330200"/>
                </a:lnTo>
                <a:lnTo>
                  <a:pt x="4483100" y="330200"/>
                </a:lnTo>
                <a:lnTo>
                  <a:pt x="4495800" y="330200"/>
                </a:lnTo>
                <a:lnTo>
                  <a:pt x="4508500" y="330200"/>
                </a:lnTo>
                <a:lnTo>
                  <a:pt x="4508500" y="330200"/>
                </a:lnTo>
                <a:lnTo>
                  <a:pt x="4521200" y="330200"/>
                </a:lnTo>
                <a:lnTo>
                  <a:pt x="4533900" y="330200"/>
                </a:lnTo>
                <a:lnTo>
                  <a:pt x="4546600" y="330200"/>
                </a:lnTo>
                <a:lnTo>
                  <a:pt x="4546600" y="330200"/>
                </a:lnTo>
                <a:lnTo>
                  <a:pt x="4559300" y="330200"/>
                </a:lnTo>
                <a:lnTo>
                  <a:pt x="4572000" y="330200"/>
                </a:lnTo>
                <a:lnTo>
                  <a:pt x="4584700" y="330200"/>
                </a:lnTo>
                <a:lnTo>
                  <a:pt x="4597400" y="330200"/>
                </a:lnTo>
                <a:lnTo>
                  <a:pt x="4610100" y="330200"/>
                </a:lnTo>
                <a:lnTo>
                  <a:pt x="4610100" y="330200"/>
                </a:lnTo>
                <a:lnTo>
                  <a:pt x="4622800" y="330200"/>
                </a:lnTo>
                <a:lnTo>
                  <a:pt x="4635500" y="330200"/>
                </a:lnTo>
                <a:lnTo>
                  <a:pt x="4635500" y="330200"/>
                </a:lnTo>
                <a:lnTo>
                  <a:pt x="4648200" y="330200"/>
                </a:lnTo>
                <a:lnTo>
                  <a:pt x="4648200" y="330200"/>
                </a:lnTo>
              </a:path>
            </a:pathLst>
          </a:custGeom>
          <a:ln w="45720" cap="flat" cmpd="sng" algn="ctr">
            <a:solidFill>
              <a:srgbClr val="25252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8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Проверь себя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400420" cy="375762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«Солнышко»</a:t>
            </a:r>
          </a:p>
          <a:p>
            <a:pPr>
              <a:buNone/>
            </a:pPr>
            <a:r>
              <a:rPr lang="ru-RU" dirty="0" smtClean="0"/>
              <a:t>Девочка добрая</a:t>
            </a:r>
          </a:p>
          <a:p>
            <a:pPr>
              <a:buNone/>
            </a:pPr>
            <a:r>
              <a:rPr lang="ru-RU" dirty="0" smtClean="0"/>
              <a:t>Портфель новый</a:t>
            </a:r>
          </a:p>
          <a:p>
            <a:pPr>
              <a:buNone/>
            </a:pPr>
            <a:r>
              <a:rPr lang="ru-RU" dirty="0" smtClean="0"/>
              <a:t>Дерево высокое</a:t>
            </a:r>
          </a:p>
          <a:p>
            <a:pPr>
              <a:buNone/>
            </a:pPr>
            <a:r>
              <a:rPr lang="ru-RU" dirty="0" smtClean="0"/>
              <a:t>Берёзка стройная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4810" y="1600201"/>
            <a:ext cx="4143404" cy="361475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«Звёздочка»</a:t>
            </a:r>
          </a:p>
          <a:p>
            <a:pPr>
              <a:buNone/>
            </a:pPr>
            <a:r>
              <a:rPr lang="ru-RU" sz="2400" dirty="0" smtClean="0"/>
              <a:t>Сахар (какой?) сладкий</a:t>
            </a:r>
          </a:p>
          <a:p>
            <a:pPr>
              <a:buNone/>
            </a:pPr>
            <a:r>
              <a:rPr lang="ru-RU" sz="2400" dirty="0" smtClean="0"/>
              <a:t>Небо (какое?) чистое</a:t>
            </a:r>
          </a:p>
          <a:p>
            <a:pPr>
              <a:buNone/>
            </a:pPr>
            <a:r>
              <a:rPr lang="ru-RU" sz="2400" dirty="0" smtClean="0"/>
              <a:t>Санки (какие?) новые</a:t>
            </a:r>
          </a:p>
          <a:p>
            <a:pPr>
              <a:buNone/>
            </a:pPr>
            <a:r>
              <a:rPr lang="ru-RU" sz="2400" dirty="0" smtClean="0"/>
              <a:t>Школа (какая?) светлая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787208" cy="466653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Имена прилагательные делают речь богатой и разнообразной, красивой, более точной.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8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656183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Народ создал язык, как радуга после ливня, как стрелы и как песня над колыбелью.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136904" cy="31683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Русский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народ создал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русский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язык,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яркий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как радуга после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весеннего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ливня,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меткий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как стрелы,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певучий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богатый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задушевный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как песня над колыбелью.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Л.Н.Толстой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5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5760641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29552" cy="50006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Имя прилагательное делает предложение ярче и выразительнее. Речь становится красивее. Разговор интереснее.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08111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1988840"/>
            <a:ext cx="7086600" cy="27363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Стр.86 правило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«Солнышко» – стр.87 упр.150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«Звёздочка» – стр.87 упр.151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5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успеха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435934"/>
            <a:ext cx="5184575" cy="3672500"/>
          </a:xfrm>
        </p:spPr>
      </p:pic>
    </p:spTree>
    <p:extLst>
      <p:ext uri="{BB962C8B-B14F-4D97-AF65-F5344CB8AC3E}">
        <p14:creationId xmlns:p14="http://schemas.microsoft.com/office/powerpoint/2010/main" xmlns="" val="5354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4" name="Содержимое 3" descr="облачка.jpg"/>
          <p:cNvPicPr>
            <a:picLocks noGrp="1" noChangeAspect="1"/>
          </p:cNvPicPr>
          <p:nvPr>
            <p:ph idx="1"/>
          </p:nvPr>
        </p:nvPicPr>
        <p:blipFill>
          <a:blip r:embed="rId2"/>
          <a:srcRect l="1797" r="2968" b="10909"/>
          <a:stretch>
            <a:fillRect/>
          </a:stretch>
        </p:blipFill>
        <p:spPr>
          <a:xfrm>
            <a:off x="4071934" y="1214422"/>
            <a:ext cx="3786214" cy="3500462"/>
          </a:xfrm>
        </p:spPr>
      </p:pic>
      <p:pic>
        <p:nvPicPr>
          <p:cNvPr id="1026" name="Picture 2" descr="F:\урок русского\солнышк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2"/>
            <a:ext cx="30480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30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250825" y="404813"/>
            <a:ext cx="820896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</a:rPr>
              <a:t>Интернет – ресурсы:</a:t>
            </a:r>
          </a:p>
          <a:p>
            <a:pPr algn="ctr">
              <a:defRPr/>
            </a:pPr>
            <a:endParaRPr lang="en-US" sz="2400" b="1" dirty="0">
              <a:solidFill>
                <a:srgbClr val="DA0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dirty="0" smtClean="0"/>
              <a:t>Божья коровка:</a:t>
            </a:r>
            <a:endParaRPr lang="ru-RU" sz="2400" dirty="0"/>
          </a:p>
          <a:p>
            <a:pPr algn="ctr">
              <a:defRPr/>
            </a:pPr>
            <a:r>
              <a:rPr lang="en-US" sz="1600" dirty="0" smtClean="0">
                <a:hlinkClick r:id="rId2"/>
              </a:rPr>
              <a:t>http://gifsgifsparavoce.files.wordpress.com/2012/02/abelhinha031.png?w=630</a:t>
            </a:r>
            <a:r>
              <a:rPr lang="ru-RU" sz="1600" dirty="0" smtClean="0"/>
              <a:t> </a:t>
            </a:r>
            <a:endParaRPr lang="ru-RU" sz="2000" dirty="0"/>
          </a:p>
          <a:p>
            <a:pPr algn="ctr">
              <a:defRPr/>
            </a:pPr>
            <a:endParaRPr lang="ru-RU" sz="2400" dirty="0" smtClean="0"/>
          </a:p>
          <a:p>
            <a:pPr algn="ctr">
              <a:defRPr/>
            </a:pPr>
            <a:r>
              <a:rPr lang="ru-RU" sz="2400" dirty="0" smtClean="0"/>
              <a:t>Цветок</a:t>
            </a:r>
            <a:r>
              <a:rPr lang="ru-RU" sz="2000" dirty="0" smtClean="0"/>
              <a:t>: </a:t>
            </a:r>
            <a:endParaRPr lang="ru-RU" sz="2000" dirty="0"/>
          </a:p>
          <a:p>
            <a:pPr algn="ctr">
              <a:defRPr/>
            </a:pPr>
            <a:r>
              <a:rPr lang="en-US" sz="1600" dirty="0" smtClean="0">
                <a:hlinkClick r:id="rId3"/>
              </a:rPr>
              <a:t>http://img.jogtheweb.com/users_avatars/avatarOdkDcQpW9WgQ</a:t>
            </a:r>
            <a:r>
              <a:rPr lang="ru-RU" sz="1600" dirty="0" smtClean="0"/>
              <a:t> </a:t>
            </a:r>
            <a:endParaRPr lang="ru-RU" dirty="0"/>
          </a:p>
          <a:p>
            <a:pPr algn="ctr">
              <a:defRPr/>
            </a:pPr>
            <a:endParaRPr lang="ru-RU" sz="2400" i="1" dirty="0" smtClean="0"/>
          </a:p>
          <a:p>
            <a:pPr algn="ctr">
              <a:defRPr/>
            </a:pPr>
            <a:r>
              <a:rPr lang="ru-RU" sz="2400" i="1" dirty="0" smtClean="0"/>
              <a:t>Шаблон </a:t>
            </a:r>
            <a:r>
              <a:rPr lang="ru-RU" sz="2400" i="1" dirty="0"/>
              <a:t>сделан в программе </a:t>
            </a:r>
            <a:r>
              <a:rPr lang="en-US" sz="2400" i="1" dirty="0"/>
              <a:t>Adobe Photoshop </a:t>
            </a:r>
            <a:r>
              <a:rPr lang="ru-RU" sz="2400" i="1" dirty="0"/>
              <a:t> </a:t>
            </a:r>
          </a:p>
          <a:p>
            <a:pPr algn="ctr"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48680"/>
            <a:ext cx="49297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3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5616624" cy="521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22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548680"/>
            <a:ext cx="633670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88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7931224" cy="4032448"/>
          </a:xfrm>
        </p:spPr>
        <p:txBody>
          <a:bodyPr/>
          <a:lstStyle/>
          <a:p>
            <a:r>
              <a:rPr lang="ru-RU" dirty="0" smtClean="0"/>
              <a:t>1 апреля.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Классная работа.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90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44016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Минутка чистописания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23528" y="2060849"/>
            <a:ext cx="8134672" cy="2592287"/>
          </a:xfrm>
        </p:spPr>
        <p:txBody>
          <a:bodyPr>
            <a:normAutofit/>
          </a:bodyPr>
          <a:lstStyle/>
          <a:p>
            <a:pPr algn="l"/>
            <a:r>
              <a:rPr lang="ru-RU" sz="4000" i="1" dirty="0" err="1" smtClean="0">
                <a:solidFill>
                  <a:schemeClr val="accent2">
                    <a:lumMod val="50000"/>
                  </a:schemeClr>
                </a:solidFill>
              </a:rPr>
              <a:t>Кк</a:t>
            </a:r>
            <a:endParaRPr lang="ru-RU" sz="40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</a:rPr>
              <a:t>Крупные капли росы заиграли в траве.</a:t>
            </a:r>
            <a:endParaRPr lang="ru-RU" sz="4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7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74441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-Апрель, ветер, хороший, дорога.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-Обедать, работать, дежурить, чёрная. </a:t>
            </a:r>
            <a:endParaRPr lang="ru-RU" sz="4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619500" y="2387600"/>
            <a:ext cx="3009901" cy="1841501"/>
            <a:chOff x="3619500" y="2387600"/>
            <a:chExt cx="3009901" cy="1841501"/>
          </a:xfrm>
        </p:grpSpPr>
        <p:sp>
          <p:nvSpPr>
            <p:cNvPr id="7" name="Полилиния 6"/>
            <p:cNvSpPr/>
            <p:nvPr/>
          </p:nvSpPr>
          <p:spPr>
            <a:xfrm>
              <a:off x="4457700" y="2387600"/>
              <a:ext cx="2171701" cy="63501"/>
            </a:xfrm>
            <a:custGeom>
              <a:avLst/>
              <a:gdLst/>
              <a:ahLst/>
              <a:cxnLst/>
              <a:rect l="0" t="0" r="0" b="0"/>
              <a:pathLst>
                <a:path w="2171701" h="63501">
                  <a:moveTo>
                    <a:pt x="0" y="25400"/>
                  </a:moveTo>
                  <a:lnTo>
                    <a:pt x="12700" y="38100"/>
                  </a:lnTo>
                  <a:lnTo>
                    <a:pt x="12700" y="25400"/>
                  </a:lnTo>
                  <a:lnTo>
                    <a:pt x="12700" y="25400"/>
                  </a:lnTo>
                  <a:lnTo>
                    <a:pt x="25400" y="25400"/>
                  </a:lnTo>
                  <a:lnTo>
                    <a:pt x="38100" y="25400"/>
                  </a:lnTo>
                  <a:lnTo>
                    <a:pt x="38100" y="12700"/>
                  </a:lnTo>
                  <a:lnTo>
                    <a:pt x="50800" y="12700"/>
                  </a:lnTo>
                  <a:lnTo>
                    <a:pt x="63500" y="12700"/>
                  </a:lnTo>
                  <a:lnTo>
                    <a:pt x="63500" y="12700"/>
                  </a:lnTo>
                  <a:lnTo>
                    <a:pt x="76200" y="12700"/>
                  </a:lnTo>
                  <a:lnTo>
                    <a:pt x="88900" y="12700"/>
                  </a:lnTo>
                  <a:lnTo>
                    <a:pt x="101600" y="12700"/>
                  </a:lnTo>
                  <a:lnTo>
                    <a:pt x="101600" y="12700"/>
                  </a:lnTo>
                  <a:lnTo>
                    <a:pt x="114300" y="12700"/>
                  </a:lnTo>
                  <a:lnTo>
                    <a:pt x="127000" y="12700"/>
                  </a:lnTo>
                  <a:lnTo>
                    <a:pt x="139700" y="12700"/>
                  </a:lnTo>
                  <a:lnTo>
                    <a:pt x="152400" y="12700"/>
                  </a:lnTo>
                  <a:lnTo>
                    <a:pt x="165100" y="12700"/>
                  </a:lnTo>
                  <a:lnTo>
                    <a:pt x="165100" y="12700"/>
                  </a:lnTo>
                  <a:lnTo>
                    <a:pt x="177800" y="12700"/>
                  </a:lnTo>
                  <a:lnTo>
                    <a:pt x="190500" y="12700"/>
                  </a:lnTo>
                  <a:lnTo>
                    <a:pt x="190500" y="12700"/>
                  </a:lnTo>
                  <a:lnTo>
                    <a:pt x="203200" y="12700"/>
                  </a:lnTo>
                  <a:lnTo>
                    <a:pt x="215900" y="12700"/>
                  </a:lnTo>
                  <a:lnTo>
                    <a:pt x="215900" y="12700"/>
                  </a:lnTo>
                  <a:lnTo>
                    <a:pt x="228600" y="12700"/>
                  </a:lnTo>
                  <a:lnTo>
                    <a:pt x="241300" y="12700"/>
                  </a:lnTo>
                  <a:lnTo>
                    <a:pt x="254000" y="12700"/>
                  </a:lnTo>
                  <a:lnTo>
                    <a:pt x="254000" y="12700"/>
                  </a:lnTo>
                  <a:lnTo>
                    <a:pt x="266700" y="12700"/>
                  </a:lnTo>
                  <a:lnTo>
                    <a:pt x="279400" y="12700"/>
                  </a:lnTo>
                  <a:lnTo>
                    <a:pt x="292100" y="12700"/>
                  </a:lnTo>
                  <a:lnTo>
                    <a:pt x="304800" y="12700"/>
                  </a:lnTo>
                  <a:lnTo>
                    <a:pt x="304800" y="12700"/>
                  </a:lnTo>
                  <a:lnTo>
                    <a:pt x="317500" y="12700"/>
                  </a:lnTo>
                  <a:lnTo>
                    <a:pt x="330200" y="12700"/>
                  </a:lnTo>
                  <a:lnTo>
                    <a:pt x="342900" y="12700"/>
                  </a:lnTo>
                  <a:lnTo>
                    <a:pt x="355600" y="12700"/>
                  </a:lnTo>
                  <a:lnTo>
                    <a:pt x="368300" y="12700"/>
                  </a:lnTo>
                  <a:lnTo>
                    <a:pt x="368300" y="12700"/>
                  </a:lnTo>
                  <a:lnTo>
                    <a:pt x="393700" y="0"/>
                  </a:lnTo>
                  <a:lnTo>
                    <a:pt x="406400" y="0"/>
                  </a:lnTo>
                  <a:lnTo>
                    <a:pt x="419100" y="0"/>
                  </a:lnTo>
                  <a:lnTo>
                    <a:pt x="431800" y="0"/>
                  </a:lnTo>
                  <a:lnTo>
                    <a:pt x="431800" y="0"/>
                  </a:lnTo>
                  <a:lnTo>
                    <a:pt x="457200" y="0"/>
                  </a:lnTo>
                  <a:lnTo>
                    <a:pt x="469900" y="0"/>
                  </a:lnTo>
                  <a:lnTo>
                    <a:pt x="482600" y="0"/>
                  </a:lnTo>
                  <a:lnTo>
                    <a:pt x="495300" y="0"/>
                  </a:lnTo>
                  <a:lnTo>
                    <a:pt x="508000" y="0"/>
                  </a:lnTo>
                  <a:lnTo>
                    <a:pt x="520700" y="0"/>
                  </a:lnTo>
                  <a:lnTo>
                    <a:pt x="533400" y="0"/>
                  </a:lnTo>
                  <a:lnTo>
                    <a:pt x="546100" y="0"/>
                  </a:lnTo>
                  <a:lnTo>
                    <a:pt x="558800" y="0"/>
                  </a:lnTo>
                  <a:lnTo>
                    <a:pt x="571500" y="0"/>
                  </a:lnTo>
                  <a:lnTo>
                    <a:pt x="584200" y="0"/>
                  </a:lnTo>
                  <a:lnTo>
                    <a:pt x="596900" y="0"/>
                  </a:lnTo>
                  <a:lnTo>
                    <a:pt x="609600" y="0"/>
                  </a:lnTo>
                  <a:lnTo>
                    <a:pt x="622300" y="0"/>
                  </a:lnTo>
                  <a:lnTo>
                    <a:pt x="635000" y="0"/>
                  </a:lnTo>
                  <a:lnTo>
                    <a:pt x="647700" y="0"/>
                  </a:lnTo>
                  <a:lnTo>
                    <a:pt x="673100" y="0"/>
                  </a:lnTo>
                  <a:lnTo>
                    <a:pt x="673100" y="0"/>
                  </a:lnTo>
                  <a:lnTo>
                    <a:pt x="698500" y="0"/>
                  </a:lnTo>
                  <a:lnTo>
                    <a:pt x="711200" y="12700"/>
                  </a:lnTo>
                  <a:lnTo>
                    <a:pt x="736600" y="12700"/>
                  </a:lnTo>
                  <a:lnTo>
                    <a:pt x="749300" y="12700"/>
                  </a:lnTo>
                  <a:lnTo>
                    <a:pt x="762000" y="12700"/>
                  </a:lnTo>
                  <a:lnTo>
                    <a:pt x="774700" y="12700"/>
                  </a:lnTo>
                  <a:lnTo>
                    <a:pt x="787400" y="12700"/>
                  </a:lnTo>
                  <a:lnTo>
                    <a:pt x="812800" y="12700"/>
                  </a:lnTo>
                  <a:lnTo>
                    <a:pt x="825500" y="12700"/>
                  </a:lnTo>
                  <a:lnTo>
                    <a:pt x="838200" y="12700"/>
                  </a:lnTo>
                  <a:lnTo>
                    <a:pt x="850900" y="12700"/>
                  </a:lnTo>
                  <a:lnTo>
                    <a:pt x="863600" y="12700"/>
                  </a:lnTo>
                  <a:lnTo>
                    <a:pt x="876300" y="12700"/>
                  </a:lnTo>
                  <a:lnTo>
                    <a:pt x="889000" y="12700"/>
                  </a:lnTo>
                  <a:lnTo>
                    <a:pt x="901700" y="12700"/>
                  </a:lnTo>
                  <a:lnTo>
                    <a:pt x="914400" y="12700"/>
                  </a:lnTo>
                  <a:lnTo>
                    <a:pt x="927100" y="12700"/>
                  </a:lnTo>
                  <a:lnTo>
                    <a:pt x="939800" y="0"/>
                  </a:lnTo>
                  <a:lnTo>
                    <a:pt x="939800" y="0"/>
                  </a:lnTo>
                  <a:lnTo>
                    <a:pt x="952500" y="0"/>
                  </a:lnTo>
                  <a:lnTo>
                    <a:pt x="977900" y="0"/>
                  </a:lnTo>
                  <a:lnTo>
                    <a:pt x="977900" y="0"/>
                  </a:lnTo>
                  <a:lnTo>
                    <a:pt x="1003300" y="0"/>
                  </a:lnTo>
                  <a:lnTo>
                    <a:pt x="1003300" y="0"/>
                  </a:lnTo>
                  <a:lnTo>
                    <a:pt x="1016000" y="0"/>
                  </a:lnTo>
                  <a:lnTo>
                    <a:pt x="1028700" y="0"/>
                  </a:lnTo>
                  <a:lnTo>
                    <a:pt x="1041400" y="0"/>
                  </a:lnTo>
                  <a:lnTo>
                    <a:pt x="1066800" y="0"/>
                  </a:lnTo>
                  <a:lnTo>
                    <a:pt x="1066800" y="0"/>
                  </a:lnTo>
                  <a:lnTo>
                    <a:pt x="1092200" y="0"/>
                  </a:lnTo>
                  <a:lnTo>
                    <a:pt x="1092200" y="0"/>
                  </a:lnTo>
                  <a:lnTo>
                    <a:pt x="1117600" y="0"/>
                  </a:lnTo>
                  <a:lnTo>
                    <a:pt x="1117600" y="0"/>
                  </a:lnTo>
                  <a:lnTo>
                    <a:pt x="1143000" y="0"/>
                  </a:lnTo>
                  <a:lnTo>
                    <a:pt x="1155700" y="0"/>
                  </a:lnTo>
                  <a:lnTo>
                    <a:pt x="1181100" y="0"/>
                  </a:lnTo>
                  <a:lnTo>
                    <a:pt x="1193800" y="0"/>
                  </a:lnTo>
                  <a:lnTo>
                    <a:pt x="1206500" y="12700"/>
                  </a:lnTo>
                  <a:lnTo>
                    <a:pt x="1219200" y="12700"/>
                  </a:lnTo>
                  <a:lnTo>
                    <a:pt x="1244600" y="12700"/>
                  </a:lnTo>
                  <a:lnTo>
                    <a:pt x="1244600" y="12700"/>
                  </a:lnTo>
                  <a:lnTo>
                    <a:pt x="1270000" y="12700"/>
                  </a:lnTo>
                  <a:lnTo>
                    <a:pt x="1282700" y="12700"/>
                  </a:lnTo>
                  <a:lnTo>
                    <a:pt x="1295400" y="12700"/>
                  </a:lnTo>
                  <a:lnTo>
                    <a:pt x="1308100" y="12700"/>
                  </a:lnTo>
                  <a:lnTo>
                    <a:pt x="1333500" y="25400"/>
                  </a:lnTo>
                  <a:lnTo>
                    <a:pt x="1333500" y="25400"/>
                  </a:lnTo>
                  <a:lnTo>
                    <a:pt x="1358900" y="25400"/>
                  </a:lnTo>
                  <a:lnTo>
                    <a:pt x="1358900" y="25400"/>
                  </a:lnTo>
                  <a:lnTo>
                    <a:pt x="1371600" y="38100"/>
                  </a:lnTo>
                  <a:lnTo>
                    <a:pt x="1397000" y="38100"/>
                  </a:lnTo>
                  <a:lnTo>
                    <a:pt x="1397000" y="38100"/>
                  </a:lnTo>
                  <a:lnTo>
                    <a:pt x="1409700" y="38100"/>
                  </a:lnTo>
                  <a:lnTo>
                    <a:pt x="1422400" y="38100"/>
                  </a:lnTo>
                  <a:lnTo>
                    <a:pt x="1435100" y="38100"/>
                  </a:lnTo>
                  <a:lnTo>
                    <a:pt x="1447800" y="50800"/>
                  </a:lnTo>
                  <a:lnTo>
                    <a:pt x="1460500" y="50800"/>
                  </a:lnTo>
                  <a:lnTo>
                    <a:pt x="1473200" y="50800"/>
                  </a:lnTo>
                  <a:lnTo>
                    <a:pt x="1485900" y="50800"/>
                  </a:lnTo>
                  <a:lnTo>
                    <a:pt x="1498600" y="50800"/>
                  </a:lnTo>
                  <a:lnTo>
                    <a:pt x="1511300" y="38100"/>
                  </a:lnTo>
                  <a:lnTo>
                    <a:pt x="1511300" y="38100"/>
                  </a:lnTo>
                  <a:lnTo>
                    <a:pt x="1524000" y="38100"/>
                  </a:lnTo>
                  <a:lnTo>
                    <a:pt x="1536700" y="38100"/>
                  </a:lnTo>
                  <a:lnTo>
                    <a:pt x="1549400" y="38100"/>
                  </a:lnTo>
                  <a:lnTo>
                    <a:pt x="1549400" y="25400"/>
                  </a:lnTo>
                  <a:lnTo>
                    <a:pt x="1562100" y="25400"/>
                  </a:lnTo>
                  <a:lnTo>
                    <a:pt x="1574800" y="25400"/>
                  </a:lnTo>
                  <a:lnTo>
                    <a:pt x="1574800" y="25400"/>
                  </a:lnTo>
                  <a:lnTo>
                    <a:pt x="1587500" y="25400"/>
                  </a:lnTo>
                  <a:lnTo>
                    <a:pt x="1600200" y="12700"/>
                  </a:lnTo>
                  <a:lnTo>
                    <a:pt x="1612900" y="12700"/>
                  </a:lnTo>
                  <a:lnTo>
                    <a:pt x="1625600" y="12700"/>
                  </a:lnTo>
                  <a:lnTo>
                    <a:pt x="1638300" y="12700"/>
                  </a:lnTo>
                  <a:lnTo>
                    <a:pt x="1638300" y="12700"/>
                  </a:lnTo>
                  <a:lnTo>
                    <a:pt x="1663700" y="0"/>
                  </a:lnTo>
                  <a:lnTo>
                    <a:pt x="1663700" y="0"/>
                  </a:lnTo>
                  <a:lnTo>
                    <a:pt x="1676400" y="0"/>
                  </a:lnTo>
                  <a:lnTo>
                    <a:pt x="1689100" y="0"/>
                  </a:lnTo>
                  <a:lnTo>
                    <a:pt x="1689100" y="0"/>
                  </a:lnTo>
                  <a:lnTo>
                    <a:pt x="1701800" y="0"/>
                  </a:lnTo>
                  <a:lnTo>
                    <a:pt x="1714500" y="0"/>
                  </a:lnTo>
                  <a:lnTo>
                    <a:pt x="1727200" y="0"/>
                  </a:lnTo>
                  <a:lnTo>
                    <a:pt x="1727200" y="0"/>
                  </a:lnTo>
                  <a:lnTo>
                    <a:pt x="1739900" y="0"/>
                  </a:lnTo>
                  <a:lnTo>
                    <a:pt x="1752600" y="0"/>
                  </a:lnTo>
                  <a:lnTo>
                    <a:pt x="1765300" y="0"/>
                  </a:lnTo>
                  <a:lnTo>
                    <a:pt x="1778000" y="0"/>
                  </a:lnTo>
                  <a:lnTo>
                    <a:pt x="1790700" y="0"/>
                  </a:lnTo>
                  <a:lnTo>
                    <a:pt x="1803400" y="0"/>
                  </a:lnTo>
                  <a:lnTo>
                    <a:pt x="1816100" y="0"/>
                  </a:lnTo>
                  <a:lnTo>
                    <a:pt x="1841500" y="0"/>
                  </a:lnTo>
                  <a:lnTo>
                    <a:pt x="1854200" y="0"/>
                  </a:lnTo>
                  <a:lnTo>
                    <a:pt x="1866900" y="0"/>
                  </a:lnTo>
                  <a:lnTo>
                    <a:pt x="1879600" y="0"/>
                  </a:lnTo>
                  <a:lnTo>
                    <a:pt x="1892300" y="0"/>
                  </a:lnTo>
                  <a:lnTo>
                    <a:pt x="1905000" y="0"/>
                  </a:lnTo>
                  <a:lnTo>
                    <a:pt x="1905000" y="0"/>
                  </a:lnTo>
                  <a:lnTo>
                    <a:pt x="1905000" y="12700"/>
                  </a:lnTo>
                  <a:lnTo>
                    <a:pt x="1917700" y="12700"/>
                  </a:lnTo>
                  <a:lnTo>
                    <a:pt x="1930400" y="25400"/>
                  </a:lnTo>
                  <a:lnTo>
                    <a:pt x="1930400" y="25400"/>
                  </a:lnTo>
                  <a:lnTo>
                    <a:pt x="1943100" y="25400"/>
                  </a:lnTo>
                  <a:lnTo>
                    <a:pt x="1955800" y="38100"/>
                  </a:lnTo>
                  <a:lnTo>
                    <a:pt x="1968500" y="38100"/>
                  </a:lnTo>
                  <a:lnTo>
                    <a:pt x="1981200" y="38100"/>
                  </a:lnTo>
                  <a:lnTo>
                    <a:pt x="1993900" y="38100"/>
                  </a:lnTo>
                  <a:lnTo>
                    <a:pt x="2006600" y="38100"/>
                  </a:lnTo>
                  <a:lnTo>
                    <a:pt x="2019300" y="38100"/>
                  </a:lnTo>
                  <a:lnTo>
                    <a:pt x="2032000" y="38100"/>
                  </a:lnTo>
                  <a:lnTo>
                    <a:pt x="2044700" y="38100"/>
                  </a:lnTo>
                  <a:lnTo>
                    <a:pt x="2057400" y="50800"/>
                  </a:lnTo>
                  <a:lnTo>
                    <a:pt x="2057400" y="50800"/>
                  </a:lnTo>
                  <a:lnTo>
                    <a:pt x="2070100" y="50800"/>
                  </a:lnTo>
                  <a:lnTo>
                    <a:pt x="2082800" y="50800"/>
                  </a:lnTo>
                  <a:lnTo>
                    <a:pt x="2082800" y="50800"/>
                  </a:lnTo>
                  <a:lnTo>
                    <a:pt x="2095500" y="63500"/>
                  </a:lnTo>
                  <a:lnTo>
                    <a:pt x="2108200" y="63500"/>
                  </a:lnTo>
                  <a:lnTo>
                    <a:pt x="2120900" y="63500"/>
                  </a:lnTo>
                  <a:lnTo>
                    <a:pt x="2120900" y="63500"/>
                  </a:lnTo>
                  <a:lnTo>
                    <a:pt x="2133600" y="63500"/>
                  </a:lnTo>
                  <a:lnTo>
                    <a:pt x="2146300" y="63500"/>
                  </a:lnTo>
                  <a:lnTo>
                    <a:pt x="2146300" y="63500"/>
                  </a:lnTo>
                  <a:lnTo>
                    <a:pt x="2159000" y="63500"/>
                  </a:lnTo>
                  <a:lnTo>
                    <a:pt x="2171700" y="63500"/>
                  </a:lnTo>
                  <a:lnTo>
                    <a:pt x="2171700" y="63500"/>
                  </a:lnTo>
                </a:path>
              </a:pathLst>
            </a:custGeom>
            <a:ln w="45720" cap="flat" cmpd="sng" algn="ctr">
              <a:solidFill>
                <a:srgbClr val="25252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619500" y="4178300"/>
              <a:ext cx="1714501" cy="50801"/>
            </a:xfrm>
            <a:custGeom>
              <a:avLst/>
              <a:gdLst/>
              <a:ahLst/>
              <a:cxnLst/>
              <a:rect l="0" t="0" r="0" b="0"/>
              <a:pathLst>
                <a:path w="1714501" h="50801">
                  <a:moveTo>
                    <a:pt x="0" y="50800"/>
                  </a:moveTo>
                  <a:lnTo>
                    <a:pt x="12700" y="50800"/>
                  </a:lnTo>
                  <a:lnTo>
                    <a:pt x="25400" y="50800"/>
                  </a:lnTo>
                  <a:lnTo>
                    <a:pt x="38100" y="50800"/>
                  </a:lnTo>
                  <a:lnTo>
                    <a:pt x="38100" y="50800"/>
                  </a:lnTo>
                  <a:lnTo>
                    <a:pt x="50800" y="50800"/>
                  </a:lnTo>
                  <a:lnTo>
                    <a:pt x="63500" y="508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88900" y="50800"/>
                  </a:lnTo>
                  <a:lnTo>
                    <a:pt x="101600" y="50800"/>
                  </a:lnTo>
                  <a:lnTo>
                    <a:pt x="101600" y="50800"/>
                  </a:lnTo>
                  <a:lnTo>
                    <a:pt x="114300" y="50800"/>
                  </a:lnTo>
                  <a:lnTo>
                    <a:pt x="127000" y="50800"/>
                  </a:lnTo>
                  <a:lnTo>
                    <a:pt x="127000" y="50800"/>
                  </a:lnTo>
                  <a:lnTo>
                    <a:pt x="139700" y="50800"/>
                  </a:lnTo>
                  <a:lnTo>
                    <a:pt x="152400" y="50800"/>
                  </a:lnTo>
                  <a:lnTo>
                    <a:pt x="165100" y="50800"/>
                  </a:lnTo>
                  <a:lnTo>
                    <a:pt x="177800" y="50800"/>
                  </a:lnTo>
                  <a:lnTo>
                    <a:pt x="190500" y="50800"/>
                  </a:lnTo>
                  <a:lnTo>
                    <a:pt x="190500" y="50800"/>
                  </a:lnTo>
                  <a:lnTo>
                    <a:pt x="203200" y="50800"/>
                  </a:lnTo>
                  <a:lnTo>
                    <a:pt x="215900" y="50800"/>
                  </a:lnTo>
                  <a:lnTo>
                    <a:pt x="215900" y="50800"/>
                  </a:lnTo>
                  <a:lnTo>
                    <a:pt x="228600" y="50800"/>
                  </a:lnTo>
                  <a:lnTo>
                    <a:pt x="241300" y="50800"/>
                  </a:lnTo>
                  <a:lnTo>
                    <a:pt x="241300" y="50800"/>
                  </a:lnTo>
                  <a:lnTo>
                    <a:pt x="254000" y="50800"/>
                  </a:lnTo>
                  <a:lnTo>
                    <a:pt x="279400" y="50800"/>
                  </a:lnTo>
                  <a:lnTo>
                    <a:pt x="279400" y="50800"/>
                  </a:lnTo>
                  <a:lnTo>
                    <a:pt x="304800" y="50800"/>
                  </a:lnTo>
                  <a:lnTo>
                    <a:pt x="304800" y="50800"/>
                  </a:lnTo>
                  <a:lnTo>
                    <a:pt x="330200" y="50800"/>
                  </a:lnTo>
                  <a:lnTo>
                    <a:pt x="330200" y="50800"/>
                  </a:lnTo>
                  <a:lnTo>
                    <a:pt x="342900" y="50800"/>
                  </a:lnTo>
                  <a:lnTo>
                    <a:pt x="368300" y="50800"/>
                  </a:lnTo>
                  <a:lnTo>
                    <a:pt x="368300" y="50800"/>
                  </a:lnTo>
                  <a:lnTo>
                    <a:pt x="381000" y="50800"/>
                  </a:lnTo>
                  <a:lnTo>
                    <a:pt x="393700" y="50800"/>
                  </a:lnTo>
                  <a:lnTo>
                    <a:pt x="406400" y="50800"/>
                  </a:lnTo>
                  <a:lnTo>
                    <a:pt x="419100" y="50800"/>
                  </a:lnTo>
                  <a:lnTo>
                    <a:pt x="431800" y="50800"/>
                  </a:lnTo>
                  <a:lnTo>
                    <a:pt x="444500" y="50800"/>
                  </a:lnTo>
                  <a:lnTo>
                    <a:pt x="457200" y="50800"/>
                  </a:lnTo>
                  <a:lnTo>
                    <a:pt x="457200" y="50800"/>
                  </a:lnTo>
                  <a:lnTo>
                    <a:pt x="482600" y="50800"/>
                  </a:lnTo>
                  <a:lnTo>
                    <a:pt x="482600" y="50800"/>
                  </a:lnTo>
                  <a:lnTo>
                    <a:pt x="495300" y="50800"/>
                  </a:lnTo>
                  <a:lnTo>
                    <a:pt x="508000" y="50800"/>
                  </a:lnTo>
                  <a:lnTo>
                    <a:pt x="520700" y="50800"/>
                  </a:lnTo>
                  <a:lnTo>
                    <a:pt x="533400" y="50800"/>
                  </a:lnTo>
                  <a:lnTo>
                    <a:pt x="546100" y="50800"/>
                  </a:lnTo>
                  <a:lnTo>
                    <a:pt x="546100" y="50800"/>
                  </a:lnTo>
                  <a:lnTo>
                    <a:pt x="558800" y="50800"/>
                  </a:lnTo>
                  <a:lnTo>
                    <a:pt x="571500" y="50800"/>
                  </a:lnTo>
                  <a:lnTo>
                    <a:pt x="571500" y="50800"/>
                  </a:lnTo>
                  <a:lnTo>
                    <a:pt x="584200" y="50800"/>
                  </a:lnTo>
                  <a:lnTo>
                    <a:pt x="596900" y="50800"/>
                  </a:lnTo>
                  <a:lnTo>
                    <a:pt x="609600" y="50800"/>
                  </a:lnTo>
                  <a:lnTo>
                    <a:pt x="609600" y="50800"/>
                  </a:lnTo>
                  <a:lnTo>
                    <a:pt x="622300" y="50800"/>
                  </a:lnTo>
                  <a:lnTo>
                    <a:pt x="635000" y="50800"/>
                  </a:lnTo>
                  <a:lnTo>
                    <a:pt x="635000" y="50800"/>
                  </a:lnTo>
                  <a:lnTo>
                    <a:pt x="660400" y="50800"/>
                  </a:lnTo>
                  <a:lnTo>
                    <a:pt x="673100" y="50800"/>
                  </a:lnTo>
                  <a:lnTo>
                    <a:pt x="673100" y="50800"/>
                  </a:lnTo>
                  <a:lnTo>
                    <a:pt x="685800" y="50800"/>
                  </a:lnTo>
                  <a:lnTo>
                    <a:pt x="698500" y="50800"/>
                  </a:lnTo>
                  <a:lnTo>
                    <a:pt x="711200" y="50800"/>
                  </a:lnTo>
                  <a:lnTo>
                    <a:pt x="723900" y="50800"/>
                  </a:lnTo>
                  <a:lnTo>
                    <a:pt x="736600" y="50800"/>
                  </a:lnTo>
                  <a:lnTo>
                    <a:pt x="749300" y="50800"/>
                  </a:lnTo>
                  <a:lnTo>
                    <a:pt x="762000" y="50800"/>
                  </a:lnTo>
                  <a:lnTo>
                    <a:pt x="774700" y="50800"/>
                  </a:lnTo>
                  <a:lnTo>
                    <a:pt x="787400" y="50800"/>
                  </a:lnTo>
                  <a:lnTo>
                    <a:pt x="800100" y="50800"/>
                  </a:lnTo>
                  <a:lnTo>
                    <a:pt x="812800" y="50800"/>
                  </a:lnTo>
                  <a:lnTo>
                    <a:pt x="825500" y="50800"/>
                  </a:lnTo>
                  <a:lnTo>
                    <a:pt x="838200" y="38100"/>
                  </a:lnTo>
                  <a:lnTo>
                    <a:pt x="850900" y="50800"/>
                  </a:lnTo>
                  <a:lnTo>
                    <a:pt x="863600" y="50800"/>
                  </a:lnTo>
                  <a:lnTo>
                    <a:pt x="876300" y="50800"/>
                  </a:lnTo>
                  <a:lnTo>
                    <a:pt x="889000" y="50800"/>
                  </a:lnTo>
                  <a:lnTo>
                    <a:pt x="901700" y="50800"/>
                  </a:lnTo>
                  <a:lnTo>
                    <a:pt x="914400" y="50800"/>
                  </a:lnTo>
                  <a:lnTo>
                    <a:pt x="939800" y="50800"/>
                  </a:lnTo>
                  <a:lnTo>
                    <a:pt x="952500" y="50800"/>
                  </a:lnTo>
                  <a:lnTo>
                    <a:pt x="965200" y="50800"/>
                  </a:lnTo>
                  <a:lnTo>
                    <a:pt x="977900" y="50800"/>
                  </a:lnTo>
                  <a:lnTo>
                    <a:pt x="990600" y="50800"/>
                  </a:lnTo>
                  <a:lnTo>
                    <a:pt x="1003300" y="50800"/>
                  </a:lnTo>
                  <a:lnTo>
                    <a:pt x="1028700" y="50800"/>
                  </a:lnTo>
                  <a:lnTo>
                    <a:pt x="1028700" y="38100"/>
                  </a:lnTo>
                  <a:lnTo>
                    <a:pt x="1054100" y="38100"/>
                  </a:lnTo>
                  <a:lnTo>
                    <a:pt x="1066800" y="38100"/>
                  </a:lnTo>
                  <a:lnTo>
                    <a:pt x="1092200" y="38100"/>
                  </a:lnTo>
                  <a:lnTo>
                    <a:pt x="1092200" y="38100"/>
                  </a:lnTo>
                  <a:lnTo>
                    <a:pt x="1117600" y="38100"/>
                  </a:lnTo>
                  <a:lnTo>
                    <a:pt x="1130300" y="38100"/>
                  </a:lnTo>
                  <a:lnTo>
                    <a:pt x="1143000" y="25400"/>
                  </a:lnTo>
                  <a:lnTo>
                    <a:pt x="1168400" y="25400"/>
                  </a:lnTo>
                  <a:lnTo>
                    <a:pt x="1181100" y="25400"/>
                  </a:lnTo>
                  <a:lnTo>
                    <a:pt x="1193800" y="25400"/>
                  </a:lnTo>
                  <a:lnTo>
                    <a:pt x="1206500" y="25400"/>
                  </a:lnTo>
                  <a:lnTo>
                    <a:pt x="1219200" y="25400"/>
                  </a:lnTo>
                  <a:lnTo>
                    <a:pt x="1244600" y="25400"/>
                  </a:lnTo>
                  <a:lnTo>
                    <a:pt x="1257300" y="25400"/>
                  </a:lnTo>
                  <a:lnTo>
                    <a:pt x="1270000" y="25400"/>
                  </a:lnTo>
                  <a:lnTo>
                    <a:pt x="1282700" y="25400"/>
                  </a:lnTo>
                  <a:lnTo>
                    <a:pt x="1295400" y="25400"/>
                  </a:lnTo>
                  <a:lnTo>
                    <a:pt x="1308100" y="25400"/>
                  </a:lnTo>
                  <a:lnTo>
                    <a:pt x="1333500" y="25400"/>
                  </a:lnTo>
                  <a:lnTo>
                    <a:pt x="1346200" y="25400"/>
                  </a:lnTo>
                  <a:lnTo>
                    <a:pt x="1358900" y="25400"/>
                  </a:lnTo>
                  <a:lnTo>
                    <a:pt x="1371600" y="25400"/>
                  </a:lnTo>
                  <a:lnTo>
                    <a:pt x="1384300" y="25400"/>
                  </a:lnTo>
                  <a:lnTo>
                    <a:pt x="1409700" y="25400"/>
                  </a:lnTo>
                  <a:lnTo>
                    <a:pt x="1422400" y="12700"/>
                  </a:lnTo>
                  <a:lnTo>
                    <a:pt x="1435100" y="12700"/>
                  </a:lnTo>
                  <a:lnTo>
                    <a:pt x="1447800" y="12700"/>
                  </a:lnTo>
                  <a:lnTo>
                    <a:pt x="1460500" y="12700"/>
                  </a:lnTo>
                  <a:lnTo>
                    <a:pt x="1473200" y="12700"/>
                  </a:lnTo>
                  <a:lnTo>
                    <a:pt x="1473200" y="12700"/>
                  </a:lnTo>
                  <a:lnTo>
                    <a:pt x="1498600" y="12700"/>
                  </a:lnTo>
                  <a:lnTo>
                    <a:pt x="1511300" y="12700"/>
                  </a:lnTo>
                  <a:lnTo>
                    <a:pt x="1524000" y="12700"/>
                  </a:lnTo>
                  <a:lnTo>
                    <a:pt x="1536700" y="12700"/>
                  </a:lnTo>
                  <a:lnTo>
                    <a:pt x="1549400" y="12700"/>
                  </a:lnTo>
                  <a:lnTo>
                    <a:pt x="1574800" y="12700"/>
                  </a:lnTo>
                  <a:lnTo>
                    <a:pt x="1574800" y="12700"/>
                  </a:lnTo>
                  <a:lnTo>
                    <a:pt x="1600200" y="12700"/>
                  </a:lnTo>
                  <a:lnTo>
                    <a:pt x="1600200" y="12700"/>
                  </a:lnTo>
                  <a:lnTo>
                    <a:pt x="1625600" y="12700"/>
                  </a:lnTo>
                  <a:lnTo>
                    <a:pt x="1625600" y="12700"/>
                  </a:lnTo>
                  <a:lnTo>
                    <a:pt x="1651000" y="12700"/>
                  </a:lnTo>
                  <a:lnTo>
                    <a:pt x="1663700" y="12700"/>
                  </a:lnTo>
                  <a:lnTo>
                    <a:pt x="1663700" y="12700"/>
                  </a:lnTo>
                  <a:lnTo>
                    <a:pt x="1676400" y="12700"/>
                  </a:lnTo>
                  <a:lnTo>
                    <a:pt x="1689100" y="12700"/>
                  </a:lnTo>
                  <a:lnTo>
                    <a:pt x="1689100" y="12700"/>
                  </a:lnTo>
                  <a:lnTo>
                    <a:pt x="1701800" y="12700"/>
                  </a:lnTo>
                  <a:lnTo>
                    <a:pt x="1714500" y="12700"/>
                  </a:lnTo>
                  <a:lnTo>
                    <a:pt x="1714500" y="25400"/>
                  </a:lnTo>
                  <a:lnTo>
                    <a:pt x="1689100" y="25400"/>
                  </a:lnTo>
                  <a:lnTo>
                    <a:pt x="1676400" y="12700"/>
                  </a:lnTo>
                  <a:lnTo>
                    <a:pt x="1651000" y="12700"/>
                  </a:lnTo>
                  <a:lnTo>
                    <a:pt x="1612900" y="0"/>
                  </a:lnTo>
                </a:path>
              </a:pathLst>
            </a:custGeom>
            <a:ln w="45720" cap="flat" cmpd="sng" algn="ctr">
              <a:solidFill>
                <a:srgbClr val="25252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82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016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Имя существительное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19"/>
            <a:ext cx="7643192" cy="1296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Апрель, ветер, дорога</a:t>
            </a:r>
            <a:endParaRPr lang="ru-RU" sz="48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31800" y="2781300"/>
            <a:ext cx="5803901" cy="1701801"/>
            <a:chOff x="431800" y="2781300"/>
            <a:chExt cx="5803901" cy="1701801"/>
          </a:xfrm>
        </p:grpSpPr>
        <p:sp>
          <p:nvSpPr>
            <p:cNvPr id="15" name="Полилиния 14"/>
            <p:cNvSpPr/>
            <p:nvPr/>
          </p:nvSpPr>
          <p:spPr>
            <a:xfrm>
              <a:off x="1905000" y="2781300"/>
              <a:ext cx="228601" cy="177801"/>
            </a:xfrm>
            <a:custGeom>
              <a:avLst/>
              <a:gdLst/>
              <a:ahLst/>
              <a:cxnLst/>
              <a:rect l="0" t="0" r="0" b="0"/>
              <a:pathLst>
                <a:path w="228601" h="177801">
                  <a:moveTo>
                    <a:pt x="0" y="177800"/>
                  </a:moveTo>
                  <a:lnTo>
                    <a:pt x="0" y="177800"/>
                  </a:lnTo>
                  <a:lnTo>
                    <a:pt x="12700" y="177800"/>
                  </a:lnTo>
                  <a:lnTo>
                    <a:pt x="25400" y="177800"/>
                  </a:lnTo>
                  <a:lnTo>
                    <a:pt x="25400" y="165100"/>
                  </a:lnTo>
                  <a:lnTo>
                    <a:pt x="38100" y="152400"/>
                  </a:lnTo>
                  <a:lnTo>
                    <a:pt x="38100" y="152400"/>
                  </a:lnTo>
                  <a:lnTo>
                    <a:pt x="38100" y="152400"/>
                  </a:lnTo>
                  <a:lnTo>
                    <a:pt x="50800" y="152400"/>
                  </a:lnTo>
                  <a:lnTo>
                    <a:pt x="50800" y="139700"/>
                  </a:lnTo>
                  <a:lnTo>
                    <a:pt x="63500" y="139700"/>
                  </a:lnTo>
                  <a:lnTo>
                    <a:pt x="63500" y="127000"/>
                  </a:lnTo>
                  <a:lnTo>
                    <a:pt x="63500" y="127000"/>
                  </a:lnTo>
                  <a:lnTo>
                    <a:pt x="63500" y="127000"/>
                  </a:lnTo>
                  <a:lnTo>
                    <a:pt x="76200" y="127000"/>
                  </a:lnTo>
                  <a:lnTo>
                    <a:pt x="76200" y="114300"/>
                  </a:lnTo>
                  <a:lnTo>
                    <a:pt x="88900" y="114300"/>
                  </a:lnTo>
                  <a:lnTo>
                    <a:pt x="101600" y="114300"/>
                  </a:lnTo>
                  <a:lnTo>
                    <a:pt x="101600" y="101600"/>
                  </a:lnTo>
                  <a:lnTo>
                    <a:pt x="101600" y="88900"/>
                  </a:lnTo>
                  <a:lnTo>
                    <a:pt x="114300" y="88900"/>
                  </a:lnTo>
                  <a:lnTo>
                    <a:pt x="114300" y="88900"/>
                  </a:lnTo>
                  <a:lnTo>
                    <a:pt x="127000" y="88900"/>
                  </a:lnTo>
                  <a:lnTo>
                    <a:pt x="127000" y="88900"/>
                  </a:lnTo>
                  <a:lnTo>
                    <a:pt x="127000" y="76200"/>
                  </a:lnTo>
                  <a:lnTo>
                    <a:pt x="139700" y="76200"/>
                  </a:lnTo>
                  <a:lnTo>
                    <a:pt x="139700" y="63500"/>
                  </a:lnTo>
                  <a:lnTo>
                    <a:pt x="152400" y="63500"/>
                  </a:lnTo>
                  <a:lnTo>
                    <a:pt x="152400" y="63500"/>
                  </a:lnTo>
                  <a:lnTo>
                    <a:pt x="165100" y="50800"/>
                  </a:lnTo>
                  <a:lnTo>
                    <a:pt x="177800" y="50800"/>
                  </a:lnTo>
                  <a:lnTo>
                    <a:pt x="177800" y="38100"/>
                  </a:lnTo>
                  <a:lnTo>
                    <a:pt x="190500" y="38100"/>
                  </a:lnTo>
                  <a:lnTo>
                    <a:pt x="190500" y="25400"/>
                  </a:lnTo>
                  <a:lnTo>
                    <a:pt x="190500" y="25400"/>
                  </a:lnTo>
                  <a:lnTo>
                    <a:pt x="203200" y="25400"/>
                  </a:lnTo>
                  <a:lnTo>
                    <a:pt x="215900" y="12700"/>
                  </a:lnTo>
                  <a:lnTo>
                    <a:pt x="215900" y="0"/>
                  </a:lnTo>
                  <a:lnTo>
                    <a:pt x="228600" y="0"/>
                  </a:lnTo>
                  <a:lnTo>
                    <a:pt x="228600" y="0"/>
                  </a:lnTo>
                  <a:lnTo>
                    <a:pt x="228600" y="0"/>
                  </a:lnTo>
                </a:path>
              </a:pathLst>
            </a:custGeom>
            <a:ln w="45720" cap="flat" cmpd="sng" algn="ctr">
              <a:solidFill>
                <a:srgbClr val="25252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09600" y="3302000"/>
              <a:ext cx="76201" cy="50801"/>
            </a:xfrm>
            <a:custGeom>
              <a:avLst/>
              <a:gdLst/>
              <a:ahLst/>
              <a:cxnLst/>
              <a:rect l="0" t="0" r="0" b="0"/>
              <a:pathLst>
                <a:path w="76201" h="50801">
                  <a:moveTo>
                    <a:pt x="0" y="1270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700" y="12700"/>
                  </a:lnTo>
                  <a:lnTo>
                    <a:pt x="12700" y="25400"/>
                  </a:lnTo>
                  <a:lnTo>
                    <a:pt x="25400" y="25400"/>
                  </a:lnTo>
                  <a:lnTo>
                    <a:pt x="38100" y="25400"/>
                  </a:lnTo>
                  <a:lnTo>
                    <a:pt x="38100" y="25400"/>
                  </a:lnTo>
                  <a:lnTo>
                    <a:pt x="38100" y="25400"/>
                  </a:lnTo>
                  <a:lnTo>
                    <a:pt x="38100" y="25400"/>
                  </a:lnTo>
                  <a:lnTo>
                    <a:pt x="50800" y="25400"/>
                  </a:lnTo>
                  <a:lnTo>
                    <a:pt x="50800" y="25400"/>
                  </a:lnTo>
                  <a:lnTo>
                    <a:pt x="63500" y="25400"/>
                  </a:lnTo>
                  <a:lnTo>
                    <a:pt x="63500" y="25400"/>
                  </a:lnTo>
                  <a:lnTo>
                    <a:pt x="76200" y="381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50800"/>
                  </a:lnTo>
                  <a:lnTo>
                    <a:pt x="63500" y="50800"/>
                  </a:lnTo>
                  <a:lnTo>
                    <a:pt x="76200" y="38100"/>
                  </a:lnTo>
                </a:path>
              </a:pathLst>
            </a:custGeom>
            <a:ln w="45720" cap="flat" cmpd="sng" algn="ctr">
              <a:solidFill>
                <a:srgbClr val="25252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84200" y="3378200"/>
              <a:ext cx="165101" cy="152401"/>
            </a:xfrm>
            <a:custGeom>
              <a:avLst/>
              <a:gdLst/>
              <a:ahLst/>
              <a:cxnLst/>
              <a:rect l="0" t="0" r="0" b="0"/>
              <a:pathLst>
                <a:path w="165101" h="152401">
                  <a:moveTo>
                    <a:pt x="0" y="0"/>
                  </a:moveTo>
                  <a:lnTo>
                    <a:pt x="165100" y="152400"/>
                  </a:lnTo>
                </a:path>
              </a:pathLst>
            </a:custGeom>
            <a:ln w="45720" cap="flat" cmpd="sng" algn="ctr">
              <a:solidFill>
                <a:srgbClr val="25252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36600" y="3492500"/>
              <a:ext cx="254001" cy="38101"/>
            </a:xfrm>
            <a:custGeom>
              <a:avLst/>
              <a:gdLst/>
              <a:ahLst/>
              <a:cxnLst/>
              <a:rect l="0" t="0" r="0" b="0"/>
              <a:pathLst>
                <a:path w="254001" h="38101">
                  <a:moveTo>
                    <a:pt x="12700" y="38100"/>
                  </a:moveTo>
                  <a:lnTo>
                    <a:pt x="0" y="38100"/>
                  </a:lnTo>
                  <a:lnTo>
                    <a:pt x="0" y="25400"/>
                  </a:lnTo>
                  <a:lnTo>
                    <a:pt x="12700" y="25400"/>
                  </a:lnTo>
                  <a:lnTo>
                    <a:pt x="25400" y="25400"/>
                  </a:lnTo>
                  <a:lnTo>
                    <a:pt x="25400" y="12700"/>
                  </a:lnTo>
                  <a:lnTo>
                    <a:pt x="25400" y="12700"/>
                  </a:lnTo>
                  <a:lnTo>
                    <a:pt x="38100" y="12700"/>
                  </a:lnTo>
                  <a:lnTo>
                    <a:pt x="50800" y="12700"/>
                  </a:lnTo>
                  <a:lnTo>
                    <a:pt x="63500" y="12700"/>
                  </a:lnTo>
                  <a:lnTo>
                    <a:pt x="63500" y="12700"/>
                  </a:lnTo>
                  <a:lnTo>
                    <a:pt x="76200" y="12700"/>
                  </a:lnTo>
                  <a:lnTo>
                    <a:pt x="88900" y="12700"/>
                  </a:lnTo>
                  <a:lnTo>
                    <a:pt x="88900" y="12700"/>
                  </a:lnTo>
                  <a:lnTo>
                    <a:pt x="101600" y="12700"/>
                  </a:lnTo>
                  <a:lnTo>
                    <a:pt x="114300" y="12700"/>
                  </a:lnTo>
                  <a:lnTo>
                    <a:pt x="114300" y="12700"/>
                  </a:lnTo>
                  <a:lnTo>
                    <a:pt x="127000" y="12700"/>
                  </a:lnTo>
                  <a:lnTo>
                    <a:pt x="127000" y="12700"/>
                  </a:lnTo>
                  <a:lnTo>
                    <a:pt x="139700" y="12700"/>
                  </a:lnTo>
                  <a:lnTo>
                    <a:pt x="152400" y="12700"/>
                  </a:lnTo>
                  <a:lnTo>
                    <a:pt x="152400" y="12700"/>
                  </a:lnTo>
                  <a:lnTo>
                    <a:pt x="165100" y="12700"/>
                  </a:lnTo>
                  <a:lnTo>
                    <a:pt x="177800" y="12700"/>
                  </a:lnTo>
                  <a:lnTo>
                    <a:pt x="177800" y="12700"/>
                  </a:lnTo>
                  <a:lnTo>
                    <a:pt x="190500" y="12700"/>
                  </a:lnTo>
                  <a:lnTo>
                    <a:pt x="203200" y="12700"/>
                  </a:lnTo>
                  <a:lnTo>
                    <a:pt x="203200" y="0"/>
                  </a:lnTo>
                  <a:lnTo>
                    <a:pt x="215900" y="12700"/>
                  </a:lnTo>
                  <a:lnTo>
                    <a:pt x="215900" y="12700"/>
                  </a:lnTo>
                  <a:lnTo>
                    <a:pt x="228600" y="12700"/>
                  </a:lnTo>
                  <a:lnTo>
                    <a:pt x="228600" y="0"/>
                  </a:lnTo>
                  <a:lnTo>
                    <a:pt x="241300" y="0"/>
                  </a:lnTo>
                  <a:lnTo>
                    <a:pt x="241300" y="0"/>
                  </a:lnTo>
                  <a:lnTo>
                    <a:pt x="254000" y="0"/>
                  </a:lnTo>
                </a:path>
              </a:pathLst>
            </a:custGeom>
            <a:ln w="45720" cap="flat" cmpd="sng" algn="ctr">
              <a:solidFill>
                <a:srgbClr val="25252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517900" y="2908300"/>
              <a:ext cx="165101" cy="139701"/>
            </a:xfrm>
            <a:custGeom>
              <a:avLst/>
              <a:gdLst/>
              <a:ahLst/>
              <a:cxnLst/>
              <a:rect l="0" t="0" r="0" b="0"/>
              <a:pathLst>
                <a:path w="165101" h="139701">
                  <a:moveTo>
                    <a:pt x="12700" y="139700"/>
                  </a:moveTo>
                  <a:lnTo>
                    <a:pt x="0" y="139700"/>
                  </a:lnTo>
                  <a:lnTo>
                    <a:pt x="12700" y="139700"/>
                  </a:lnTo>
                  <a:lnTo>
                    <a:pt x="12700" y="139700"/>
                  </a:lnTo>
                  <a:lnTo>
                    <a:pt x="12700" y="127000"/>
                  </a:lnTo>
                  <a:lnTo>
                    <a:pt x="25400" y="127000"/>
                  </a:lnTo>
                  <a:lnTo>
                    <a:pt x="38100" y="127000"/>
                  </a:lnTo>
                  <a:lnTo>
                    <a:pt x="38100" y="114300"/>
                  </a:lnTo>
                  <a:lnTo>
                    <a:pt x="50800" y="114300"/>
                  </a:lnTo>
                  <a:lnTo>
                    <a:pt x="50800" y="114300"/>
                  </a:lnTo>
                  <a:lnTo>
                    <a:pt x="50800" y="114300"/>
                  </a:lnTo>
                  <a:lnTo>
                    <a:pt x="50800" y="101600"/>
                  </a:lnTo>
                  <a:lnTo>
                    <a:pt x="63500" y="101600"/>
                  </a:lnTo>
                  <a:lnTo>
                    <a:pt x="76200" y="101600"/>
                  </a:lnTo>
                  <a:lnTo>
                    <a:pt x="76200" y="88900"/>
                  </a:lnTo>
                  <a:lnTo>
                    <a:pt x="76200" y="88900"/>
                  </a:lnTo>
                  <a:lnTo>
                    <a:pt x="76200" y="88900"/>
                  </a:lnTo>
                  <a:lnTo>
                    <a:pt x="76200" y="76200"/>
                  </a:lnTo>
                  <a:lnTo>
                    <a:pt x="88900" y="76200"/>
                  </a:lnTo>
                  <a:lnTo>
                    <a:pt x="88900" y="63500"/>
                  </a:lnTo>
                  <a:lnTo>
                    <a:pt x="101600" y="50800"/>
                  </a:lnTo>
                  <a:lnTo>
                    <a:pt x="101600" y="50800"/>
                  </a:lnTo>
                  <a:lnTo>
                    <a:pt x="114300" y="38100"/>
                  </a:lnTo>
                  <a:lnTo>
                    <a:pt x="114300" y="25400"/>
                  </a:lnTo>
                  <a:lnTo>
                    <a:pt x="127000" y="25400"/>
                  </a:lnTo>
                  <a:lnTo>
                    <a:pt x="127000" y="25400"/>
                  </a:lnTo>
                  <a:lnTo>
                    <a:pt x="139700" y="25400"/>
                  </a:lnTo>
                  <a:lnTo>
                    <a:pt x="139700" y="12700"/>
                  </a:lnTo>
                  <a:lnTo>
                    <a:pt x="139700" y="12700"/>
                  </a:lnTo>
                  <a:lnTo>
                    <a:pt x="152400" y="0"/>
                  </a:lnTo>
                  <a:lnTo>
                    <a:pt x="165100" y="0"/>
                  </a:lnTo>
                  <a:lnTo>
                    <a:pt x="165100" y="0"/>
                  </a:lnTo>
                  <a:lnTo>
                    <a:pt x="165100" y="0"/>
                  </a:lnTo>
                  <a:lnTo>
                    <a:pt x="165100" y="0"/>
                  </a:lnTo>
                  <a:lnTo>
                    <a:pt x="165100" y="0"/>
                  </a:lnTo>
                </a:path>
              </a:pathLst>
            </a:custGeom>
            <a:ln w="45720" cap="flat" cmpd="sng" algn="ctr">
              <a:solidFill>
                <a:srgbClr val="25252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924300" y="3441700"/>
              <a:ext cx="266701" cy="25401"/>
            </a:xfrm>
            <a:custGeom>
              <a:avLst/>
              <a:gdLst/>
              <a:ahLst/>
              <a:cxnLst/>
              <a:rect l="0" t="0" r="0" b="0"/>
              <a:pathLst>
                <a:path w="266701" h="25401">
                  <a:moveTo>
                    <a:pt x="0" y="25400"/>
                  </a:moveTo>
                  <a:lnTo>
                    <a:pt x="0" y="25400"/>
                  </a:lnTo>
                  <a:lnTo>
                    <a:pt x="0" y="12700"/>
                  </a:lnTo>
                  <a:lnTo>
                    <a:pt x="12700" y="12700"/>
                  </a:lnTo>
                  <a:lnTo>
                    <a:pt x="25400" y="12700"/>
                  </a:lnTo>
                  <a:lnTo>
                    <a:pt x="25400" y="0"/>
                  </a:lnTo>
                  <a:lnTo>
                    <a:pt x="38100" y="0"/>
                  </a:lnTo>
                  <a:lnTo>
                    <a:pt x="50800" y="0"/>
                  </a:lnTo>
                  <a:lnTo>
                    <a:pt x="63500" y="0"/>
                  </a:lnTo>
                  <a:lnTo>
                    <a:pt x="63500" y="0"/>
                  </a:lnTo>
                  <a:lnTo>
                    <a:pt x="76200" y="0"/>
                  </a:lnTo>
                  <a:lnTo>
                    <a:pt x="88900" y="0"/>
                  </a:lnTo>
                  <a:lnTo>
                    <a:pt x="88900" y="0"/>
                  </a:lnTo>
                  <a:lnTo>
                    <a:pt x="101600" y="0"/>
                  </a:lnTo>
                  <a:lnTo>
                    <a:pt x="114300" y="0"/>
                  </a:lnTo>
                  <a:lnTo>
                    <a:pt x="127000" y="0"/>
                  </a:lnTo>
                  <a:lnTo>
                    <a:pt x="127000" y="0"/>
                  </a:lnTo>
                  <a:lnTo>
                    <a:pt x="139700" y="0"/>
                  </a:lnTo>
                  <a:lnTo>
                    <a:pt x="152400" y="0"/>
                  </a:lnTo>
                  <a:lnTo>
                    <a:pt x="152400" y="0"/>
                  </a:lnTo>
                  <a:lnTo>
                    <a:pt x="165100" y="12700"/>
                  </a:lnTo>
                  <a:lnTo>
                    <a:pt x="177800" y="0"/>
                  </a:lnTo>
                  <a:lnTo>
                    <a:pt x="177800" y="12700"/>
                  </a:lnTo>
                  <a:lnTo>
                    <a:pt x="177800" y="12700"/>
                  </a:lnTo>
                  <a:lnTo>
                    <a:pt x="190500" y="12700"/>
                  </a:lnTo>
                  <a:lnTo>
                    <a:pt x="203200" y="12700"/>
                  </a:lnTo>
                  <a:lnTo>
                    <a:pt x="215900" y="12700"/>
                  </a:lnTo>
                  <a:lnTo>
                    <a:pt x="215900" y="12700"/>
                  </a:lnTo>
                  <a:lnTo>
                    <a:pt x="228600" y="12700"/>
                  </a:lnTo>
                  <a:lnTo>
                    <a:pt x="241300" y="12700"/>
                  </a:lnTo>
                  <a:lnTo>
                    <a:pt x="241300" y="12700"/>
                  </a:lnTo>
                  <a:lnTo>
                    <a:pt x="254000" y="12700"/>
                  </a:lnTo>
                  <a:lnTo>
                    <a:pt x="266700" y="12700"/>
                  </a:lnTo>
                  <a:lnTo>
                    <a:pt x="266700" y="12700"/>
                  </a:lnTo>
                  <a:lnTo>
                    <a:pt x="266700" y="0"/>
                  </a:lnTo>
                </a:path>
              </a:pathLst>
            </a:custGeom>
            <a:ln w="45720" cap="flat" cmpd="sng" algn="ctr">
              <a:solidFill>
                <a:srgbClr val="25252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6096000" y="2832100"/>
              <a:ext cx="139701" cy="190501"/>
            </a:xfrm>
            <a:custGeom>
              <a:avLst/>
              <a:gdLst/>
              <a:ahLst/>
              <a:cxnLst/>
              <a:rect l="0" t="0" r="0" b="0"/>
              <a:pathLst>
                <a:path w="139701" h="190501">
                  <a:moveTo>
                    <a:pt x="0" y="190500"/>
                  </a:moveTo>
                  <a:lnTo>
                    <a:pt x="12700" y="190500"/>
                  </a:lnTo>
                  <a:lnTo>
                    <a:pt x="12700" y="177800"/>
                  </a:lnTo>
                  <a:lnTo>
                    <a:pt x="25400" y="177800"/>
                  </a:lnTo>
                  <a:lnTo>
                    <a:pt x="25400" y="165100"/>
                  </a:lnTo>
                  <a:lnTo>
                    <a:pt x="25400" y="165100"/>
                  </a:lnTo>
                  <a:lnTo>
                    <a:pt x="38100" y="152400"/>
                  </a:lnTo>
                  <a:lnTo>
                    <a:pt x="50800" y="139700"/>
                  </a:lnTo>
                  <a:lnTo>
                    <a:pt x="50800" y="127000"/>
                  </a:lnTo>
                  <a:lnTo>
                    <a:pt x="50800" y="127000"/>
                  </a:lnTo>
                  <a:lnTo>
                    <a:pt x="50800" y="114300"/>
                  </a:lnTo>
                  <a:lnTo>
                    <a:pt x="63500" y="114300"/>
                  </a:lnTo>
                  <a:lnTo>
                    <a:pt x="63500" y="101600"/>
                  </a:lnTo>
                  <a:lnTo>
                    <a:pt x="76200" y="101600"/>
                  </a:lnTo>
                  <a:lnTo>
                    <a:pt x="76200" y="101600"/>
                  </a:lnTo>
                  <a:lnTo>
                    <a:pt x="88900" y="101600"/>
                  </a:lnTo>
                  <a:lnTo>
                    <a:pt x="88900" y="88900"/>
                  </a:lnTo>
                  <a:lnTo>
                    <a:pt x="88900" y="76200"/>
                  </a:lnTo>
                  <a:lnTo>
                    <a:pt x="88900" y="76200"/>
                  </a:lnTo>
                  <a:lnTo>
                    <a:pt x="101600" y="63500"/>
                  </a:lnTo>
                  <a:lnTo>
                    <a:pt x="114300" y="50800"/>
                  </a:lnTo>
                  <a:lnTo>
                    <a:pt x="114300" y="38100"/>
                  </a:lnTo>
                  <a:lnTo>
                    <a:pt x="114300" y="38100"/>
                  </a:lnTo>
                  <a:lnTo>
                    <a:pt x="114300" y="38100"/>
                  </a:lnTo>
                  <a:lnTo>
                    <a:pt x="127000" y="38100"/>
                  </a:lnTo>
                  <a:lnTo>
                    <a:pt x="127000" y="25400"/>
                  </a:lnTo>
                  <a:lnTo>
                    <a:pt x="139700" y="25400"/>
                  </a:lnTo>
                  <a:lnTo>
                    <a:pt x="139700" y="12700"/>
                  </a:lnTo>
                  <a:lnTo>
                    <a:pt x="139700" y="12700"/>
                  </a:lnTo>
                  <a:lnTo>
                    <a:pt x="139700" y="12700"/>
                  </a:lnTo>
                  <a:lnTo>
                    <a:pt x="139700" y="0"/>
                  </a:lnTo>
                </a:path>
              </a:pathLst>
            </a:custGeom>
            <a:ln w="45720" cap="flat" cmpd="sng" algn="ctr">
              <a:solidFill>
                <a:srgbClr val="25252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283200" y="3441700"/>
              <a:ext cx="254001" cy="12701"/>
            </a:xfrm>
            <a:custGeom>
              <a:avLst/>
              <a:gdLst/>
              <a:ahLst/>
              <a:cxnLst/>
              <a:rect l="0" t="0" r="0" b="0"/>
              <a:pathLst>
                <a:path w="254001" h="12701">
                  <a:moveTo>
                    <a:pt x="0" y="12700"/>
                  </a:moveTo>
                  <a:lnTo>
                    <a:pt x="12700" y="12700"/>
                  </a:lnTo>
                  <a:lnTo>
                    <a:pt x="25400" y="0"/>
                  </a:lnTo>
                  <a:lnTo>
                    <a:pt x="25400" y="0"/>
                  </a:lnTo>
                  <a:lnTo>
                    <a:pt x="38100" y="0"/>
                  </a:lnTo>
                  <a:lnTo>
                    <a:pt x="50800" y="0"/>
                  </a:lnTo>
                  <a:lnTo>
                    <a:pt x="50800" y="0"/>
                  </a:lnTo>
                  <a:lnTo>
                    <a:pt x="63500" y="0"/>
                  </a:lnTo>
                  <a:lnTo>
                    <a:pt x="76200" y="0"/>
                  </a:lnTo>
                  <a:lnTo>
                    <a:pt x="88900" y="0"/>
                  </a:lnTo>
                  <a:lnTo>
                    <a:pt x="88900" y="0"/>
                  </a:lnTo>
                  <a:lnTo>
                    <a:pt x="101600" y="0"/>
                  </a:lnTo>
                  <a:lnTo>
                    <a:pt x="114300" y="0"/>
                  </a:lnTo>
                  <a:lnTo>
                    <a:pt x="114300" y="0"/>
                  </a:lnTo>
                  <a:lnTo>
                    <a:pt x="127000" y="0"/>
                  </a:lnTo>
                  <a:lnTo>
                    <a:pt x="139700" y="0"/>
                  </a:lnTo>
                  <a:lnTo>
                    <a:pt x="152400" y="0"/>
                  </a:lnTo>
                  <a:lnTo>
                    <a:pt x="152400" y="0"/>
                  </a:lnTo>
                  <a:lnTo>
                    <a:pt x="165100" y="0"/>
                  </a:lnTo>
                  <a:lnTo>
                    <a:pt x="177800" y="0"/>
                  </a:lnTo>
                  <a:lnTo>
                    <a:pt x="177800" y="0"/>
                  </a:lnTo>
                  <a:lnTo>
                    <a:pt x="190500" y="0"/>
                  </a:lnTo>
                  <a:lnTo>
                    <a:pt x="203200" y="0"/>
                  </a:lnTo>
                  <a:lnTo>
                    <a:pt x="203200" y="0"/>
                  </a:lnTo>
                  <a:lnTo>
                    <a:pt x="215900" y="0"/>
                  </a:lnTo>
                  <a:lnTo>
                    <a:pt x="228600" y="0"/>
                  </a:lnTo>
                  <a:lnTo>
                    <a:pt x="241300" y="0"/>
                  </a:lnTo>
                  <a:lnTo>
                    <a:pt x="241300" y="0"/>
                  </a:lnTo>
                  <a:lnTo>
                    <a:pt x="241300" y="0"/>
                  </a:lnTo>
                  <a:lnTo>
                    <a:pt x="254000" y="0"/>
                  </a:lnTo>
                  <a:lnTo>
                    <a:pt x="241300" y="0"/>
                  </a:lnTo>
                  <a:lnTo>
                    <a:pt x="241300" y="0"/>
                  </a:lnTo>
                </a:path>
              </a:pathLst>
            </a:custGeom>
            <a:ln w="45720" cap="flat" cmpd="sng" algn="ctr">
              <a:solidFill>
                <a:srgbClr val="25252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31800" y="44831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45720" cap="flat" cmpd="sng" algn="ctr">
              <a:solidFill>
                <a:srgbClr val="25252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7095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317</Words>
  <Application>Microsoft Office PowerPoint</Application>
  <PresentationFormat>Экран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1 апреля.  Классная работа.</vt:lpstr>
      <vt:lpstr>Минутка чистописания</vt:lpstr>
      <vt:lpstr>-Апрель, ветер, хороший, дорога.  -Обедать, работать, дежурить, чёрная. </vt:lpstr>
      <vt:lpstr>Имя существительное</vt:lpstr>
      <vt:lpstr>Глагол </vt:lpstr>
      <vt:lpstr>Хороший, чёрная</vt:lpstr>
      <vt:lpstr>Имя прилагательное</vt:lpstr>
      <vt:lpstr>Цели урока</vt:lpstr>
      <vt:lpstr>Имя прилагательное</vt:lpstr>
      <vt:lpstr>Имя прилагательное – это часть речи, которая обозначает признаки предмета и отвечает на вопросы какой? какая? какое? какие?</vt:lpstr>
      <vt:lpstr>«Солнышко» - Подберите к именам существительным подходящие по смыслу имена прилагательные: девочка                   высокое портфель         добрая  дерево  новый берёзка стройная </vt:lpstr>
      <vt:lpstr>Проверь себя</vt:lpstr>
      <vt:lpstr>Имена прилагательные делают речь богатой и разнообразной, красивой, более точной.</vt:lpstr>
      <vt:lpstr>Народ создал язык, как радуга после ливня, как стрелы и как песня над колыбелью.</vt:lpstr>
      <vt:lpstr>Имя прилагательное делает предложение ярче и выразительнее. Речь становится красивее. Разговор интереснее.</vt:lpstr>
      <vt:lpstr>Домашнее задание</vt:lpstr>
      <vt:lpstr>Дерево успеха</vt:lpstr>
      <vt:lpstr>Молодцы!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МБОУАСОШ</cp:lastModifiedBy>
  <cp:revision>21</cp:revision>
  <dcterms:created xsi:type="dcterms:W3CDTF">2014-06-15T09:49:01Z</dcterms:created>
  <dcterms:modified xsi:type="dcterms:W3CDTF">2015-04-01T07:43:26Z</dcterms:modified>
</cp:coreProperties>
</file>