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7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2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6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5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2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8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5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1D75-707F-4CBA-9D5D-05B8C4165E8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6549D-DC94-4164-9E8A-00B2A6158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4" y="299804"/>
            <a:ext cx="1145248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6201" y="613878"/>
            <a:ext cx="9556206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МБОУ «НОШ»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с.Хову-Аксы</a:t>
            </a:r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Эссе учителя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н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ачальных классов</a:t>
            </a:r>
          </a:p>
          <a:p>
            <a:pPr algn="ctr"/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Оюн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Вероники Александровны</a:t>
            </a:r>
          </a:p>
          <a:p>
            <a:pPr algn="ctr"/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ru-RU" sz="4400" b="1" i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endParaRPr lang="ru-RU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4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«Высшая награда – любовь детей!»</a:t>
            </a:r>
            <a:endParaRPr lang="ru-RU" sz="4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390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5" y="0"/>
            <a:ext cx="1160238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8445" y="588763"/>
            <a:ext cx="90390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Я, бы хотела начать свои слова с цитаты великого историка, профессора Василия Осиповича Ключевского: «Чтобы быть хорошим преподавателем, нужно любить то, что преподаешь, и любить тех, кого преподаешь». Да, любовь к детям и любовь к своей профессии, это самые главные вещи. Когда-то мы, абитуриенты, выбираем свою профессию, и не думаем, как отразится в нашей жизни наша профессия. Кто-то по наставлению родителей стал учителем, кто-то хотел стать учителем, у кого-то есть кумиры учителя, и выбрали профессию учителя.</a:t>
            </a:r>
            <a:endParaRPr lang="ru-RU" sz="2000" dirty="0">
              <a:solidFill>
                <a:srgbClr val="002060"/>
              </a:solidFill>
              <a:latin typeface="AdverGothicTuv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0"/>
            <a:ext cx="11752288" cy="6715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9607" y="278197"/>
            <a:ext cx="108828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	</a:t>
            </a: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Действительно, работая с детьми нужна любовь и тепло учителя к ученикам.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С каждым годом работая с учениками, чувствуя их доброту, уважения, не сожалею, что выбрала профессию – учитель.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Ответ на этот вопрос очень прост: для меня это не просто профессия или работа - это призвание, состояние души, образ жизни. Каждый  дорогу жизни выбирает по-своему…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Мой выбор профессии был более чем сознательным. Когда спрашивают: «Кем Вы работаете?!», я отвечаю с достоинством: «Учителем». Не потому, что это сейчас совершенно престижная профессия. Просто для меня «учитель», - не профессия, не общественное положение, не хобби, не работа…</a:t>
            </a:r>
            <a:endParaRPr lang="ru-RU" sz="2000" dirty="0">
              <a:solidFill>
                <a:srgbClr val="002060"/>
              </a:solidFill>
              <a:latin typeface="AdverGothicTuv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7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3" y="0"/>
            <a:ext cx="11752288" cy="6730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4223" y="521627"/>
            <a:ext cx="101783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… Для меня «учитель» - это жизнь, моя философия. Я не работаю учителем, я живу учителем, мне нравится быть учителем. И, несмотря на все трудности и попытки отговорить меня от выбора этой  профессии, я работаю, живу этой профессией.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Сказать, что работа это каждодневный праздник - трудно, все же мы каждый день имеем дело с разными характерами. Бывает и очень трудно. Иногда просто опускаются руки, но стоит ребенку тебе улыбнуться и все, ты понимаешь, что просто не в силах их предать. Не зря же дети, забывшись, называют тебя мамой. Разве это не высший балл доверия?</a:t>
            </a:r>
            <a:endParaRPr lang="ru-RU" dirty="0">
              <a:solidFill>
                <a:srgbClr val="002060"/>
              </a:solidFill>
              <a:latin typeface="AdverGothicTuv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3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3" y="0"/>
            <a:ext cx="113925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9389" y="727902"/>
            <a:ext cx="101633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Вот вопрос, а правильно ли я сделала свой выбор? И я могу с уверенностью сказать: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Я – счастливый человек! Мне позволено судьбой быть рядом с нашим будущим - с нашими детьми! Каждая мать счастлива, когда вновь проживает период детства со своим ребенком. А мне посчастливилось наслаждаться этим возрастом многократно, каждый раз «уча других, учиться самой»! Я могу назвать себя «Мамой» с большой буквы, ведь у меня больше  детей, и все они мои, все любимые мною, каждому из них я отдала частичку своей души, своего сердца!  Думать о детях, заботиться о них, любить их – самое прекрасное чувство, которое дано испытать не каждому. И этим я счастлива!</a:t>
            </a:r>
            <a:endParaRPr lang="ru-RU" sz="2000" dirty="0">
              <a:solidFill>
                <a:srgbClr val="002060"/>
              </a:solidFill>
              <a:latin typeface="AdverGothicTuv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104931"/>
            <a:ext cx="11377535" cy="6625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3889" y="1379017"/>
            <a:ext cx="87092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Я – Учитель!!! Я горжусь этим! Много профессий на свете, но эту профессию не выбирают, выбирает ОНА! А что значит для меня быть учителем? Не возможность чему-то учить детей, воспитывая их каждый момент, а каждый день общаться с ними, открывая для себя новое.</a:t>
            </a:r>
            <a:endParaRPr lang="ru-RU" sz="2400" dirty="0">
              <a:solidFill>
                <a:srgbClr val="002060"/>
              </a:solidFill>
              <a:latin typeface="AdverGothicTuv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6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" y="0"/>
            <a:ext cx="118572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4459" y="697363"/>
            <a:ext cx="10133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	Но важно не столько мнение окружающих, сколько сам процесс ежеминутного взаимодействия с учениками. Хотя всё в жизни взаимосвязано. С радостью ли ребёнок переступает каждый день порог школы, доверяет ли ученик тебе, смотрит ли с уважением, с любовью – вот наивысшая оценка для любого учителя, даже если у него нет наград и медалей.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Высшая награда – любовь детей!</a:t>
            </a:r>
            <a:endParaRPr lang="ru-RU" sz="2400" dirty="0">
              <a:solidFill>
                <a:srgbClr val="002060"/>
              </a:solidFill>
              <a:latin typeface="AdverGothicTuv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5" y="142407"/>
            <a:ext cx="11902190" cy="6715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9166" y="302359"/>
            <a:ext cx="96536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Я еще раз хочу подчеркнуть, что горжусь тем, что мне доверено судьбой, вносить свой вклад в наше будущее!!!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Я могу закончить свое эссе словами: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«Каким быть должен учитель?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 Конечно, добрым должен быть!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Любить детей, любить ученье, свою профессию любить!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Каким быть должен учитель?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 Конечно, щедрым должен быть!</a:t>
            </a:r>
            <a:endParaRPr lang="ru-RU" sz="2000" dirty="0" smtClean="0">
              <a:solidFill>
                <a:srgbClr val="002060"/>
              </a:solidFill>
              <a:latin typeface="AdverGothicTuva" panose="020B7200000000000000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AdverGothicTuva" panose="020B7200000000000000" pitchFamily="34" charset="0"/>
              </a:rPr>
              <a:t>Всего себя без сожаленья он должен детям подарить! </a:t>
            </a:r>
          </a:p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AdverGothicTuv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46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142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AdverGothicTuva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</cp:revision>
  <dcterms:created xsi:type="dcterms:W3CDTF">2016-02-03T04:34:01Z</dcterms:created>
  <dcterms:modified xsi:type="dcterms:W3CDTF">2016-02-03T05:01:09Z</dcterms:modified>
</cp:coreProperties>
</file>