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7" r:id="rId9"/>
    <p:sldId id="270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DB16C-249F-4BF1-B3B9-1BAB69909D6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2EDC2-2986-410B-80A6-A44829562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Рисуем газету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D0EEE-36ED-4F75-859C-573AAECB6F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A0BA22-A90A-4C72-9334-CFDEB7DA15BB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8462A9-1459-4814-8C56-D6F2912D4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7" y="1000108"/>
            <a:ext cx="6858049" cy="17859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Наша классная жизнь </a:t>
            </a: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500306"/>
            <a:ext cx="64610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 класс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2015-2016 </a:t>
            </a:r>
          </a:p>
          <a:p>
            <a:pPr algn="ctr"/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год.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785926"/>
            <a:ext cx="62785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71736" y="928670"/>
            <a:ext cx="2781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«Мы кулинары!»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29552" cy="49023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«Вместе к успеху».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300" dirty="0" smtClean="0"/>
              <a:t>27 января на базе </a:t>
            </a:r>
            <a:r>
              <a:rPr lang="ru-RU" sz="4300" dirty="0" err="1" smtClean="0"/>
              <a:t>Дружбинской</a:t>
            </a:r>
            <a:r>
              <a:rPr lang="ru-RU" sz="4300" dirty="0" smtClean="0"/>
              <a:t> средней школы  проходил окружной этап  всероссийской олимпиады для младших школьников «Вместе к успеху». В нашем округе принимали участие учащиеся  </a:t>
            </a:r>
            <a:r>
              <a:rPr lang="ru-RU" sz="4300" dirty="0" err="1" smtClean="0"/>
              <a:t>Боровской</a:t>
            </a:r>
            <a:r>
              <a:rPr lang="ru-RU" sz="4300" dirty="0" smtClean="0"/>
              <a:t>,  </a:t>
            </a:r>
            <a:r>
              <a:rPr lang="ru-RU" sz="4300" dirty="0" err="1" smtClean="0"/>
              <a:t>Моховской</a:t>
            </a:r>
            <a:r>
              <a:rPr lang="ru-RU" sz="4300" dirty="0" smtClean="0"/>
              <a:t>, </a:t>
            </a:r>
            <a:r>
              <a:rPr lang="ru-RU" sz="4300" dirty="0" err="1" smtClean="0"/>
              <a:t>Дружбинской</a:t>
            </a:r>
            <a:r>
              <a:rPr lang="ru-RU" sz="4300" dirty="0" smtClean="0"/>
              <a:t> школ. Учащиеся нашей школы представили команду «</a:t>
            </a:r>
            <a:r>
              <a:rPr lang="en-US" sz="4300" dirty="0" smtClean="0"/>
              <a:t>C</a:t>
            </a:r>
            <a:r>
              <a:rPr lang="ru-RU" sz="4300" dirty="0" err="1" smtClean="0"/>
              <a:t>ветлячки</a:t>
            </a:r>
            <a:r>
              <a:rPr lang="ru-RU" sz="4300" dirty="0" smtClean="0"/>
              <a:t>».  Мы приготовили презентацию, где коротко рассказали о каждом участнике команды. </a:t>
            </a:r>
          </a:p>
          <a:p>
            <a:r>
              <a:rPr lang="ru-RU" sz="4300" dirty="0" smtClean="0"/>
              <a:t>Справедливости ради, стоит заметить, что не менее интересные представления команд были и у наших соперников.</a:t>
            </a:r>
          </a:p>
          <a:p>
            <a:r>
              <a:rPr lang="ru-RU" sz="4300" dirty="0" smtClean="0"/>
              <a:t>Следующим этапом встречи, была групповая работа над проектом.  Тема проекта «Задачи, которые интересно решать».  Мы решили составить групповой проект о  задачах на движение, с вопросами, требующими логическое рассуждение. Мы сами придумали эти задачи, нашли очень красочные фотографии, интересную информацию, статистические данные.   У нас получился очень  интересный мини-сборник задач, которые мы сами придумали. Затем мы распределили  обязанности каждого при защите проекта. Нам очень понравилось работать над этим проектом. Трудно было выбрать победителей: все команды представили замечательные и совершенно разные проекты. Все три  команды поделили между собою 1-е место.</a:t>
            </a:r>
          </a:p>
          <a:p>
            <a:endParaRPr lang="ru-RU" dirty="0"/>
          </a:p>
        </p:txBody>
      </p:sp>
      <p:pic>
        <p:nvPicPr>
          <p:cNvPr id="6" name="Содержимое 5" descr="20160127_101050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 rot="4736670">
            <a:off x="3483944" y="772432"/>
            <a:ext cx="3475020" cy="1954699"/>
          </a:xfrm>
        </p:spPr>
      </p:pic>
      <p:pic>
        <p:nvPicPr>
          <p:cNvPr id="9" name="Рисунок 8" descr="20160127_101550.jpg"/>
          <p:cNvPicPr>
            <a:picLocks noChangeAspect="1"/>
          </p:cNvPicPr>
          <p:nvPr/>
        </p:nvPicPr>
        <p:blipFill>
          <a:blip r:embed="rId3" cstate="email"/>
          <a:srcRect t="-900"/>
          <a:stretch>
            <a:fillRect/>
          </a:stretch>
        </p:blipFill>
        <p:spPr>
          <a:xfrm rot="5400000">
            <a:off x="4810772" y="3047352"/>
            <a:ext cx="3594193" cy="3500234"/>
          </a:xfrm>
          <a:prstGeom prst="rect">
            <a:avLst/>
          </a:prstGeom>
        </p:spPr>
      </p:pic>
      <p:pic>
        <p:nvPicPr>
          <p:cNvPr id="11" name="Рисунок 10" descr="20160127_10501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756527" flipV="1">
            <a:off x="6167983" y="459800"/>
            <a:ext cx="2819810" cy="25808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Изображение 379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363390" y="1600200"/>
            <a:ext cx="3655219" cy="487362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Сентябрь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Сентябрь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Рисунок 7" descr="7 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43050"/>
            <a:ext cx="3905290" cy="3714776"/>
          </a:xfrm>
          <a:prstGeom prst="rect">
            <a:avLst/>
          </a:prstGeom>
        </p:spPr>
      </p:pic>
      <p:pic>
        <p:nvPicPr>
          <p:cNvPr id="11" name="Содержимое 10" descr="imag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7158" y="2071678"/>
            <a:ext cx="4357718" cy="435771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День учителя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Открытый урок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Октябрь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http://uld3.mycdn.me/image?t=3&amp;bid=771877420852&amp;id=771877420852&amp;plc=WEB&amp;tkn=*aqOaUOaUQqDDRJ_bBdx_UAiPHO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5" y="2357430"/>
            <a:ext cx="4143404" cy="3786214"/>
          </a:xfrm>
          <a:prstGeom prst="rect">
            <a:avLst/>
          </a:prstGeom>
          <a:noFill/>
        </p:spPr>
      </p:pic>
      <p:pic>
        <p:nvPicPr>
          <p:cNvPr id="13" name="Содержимое 12" descr="1994 005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1142976" y="3643314"/>
            <a:ext cx="3657600" cy="2743200"/>
          </a:xfrm>
        </p:spPr>
      </p:pic>
      <p:pic>
        <p:nvPicPr>
          <p:cNvPr id="16" name="Рисунок 15" descr="2015 март 03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2285992"/>
            <a:ext cx="1768091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642910" y="1500174"/>
            <a:ext cx="3657600" cy="658368"/>
          </a:xfrm>
        </p:spPr>
        <p:txBody>
          <a:bodyPr/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Матери. Концерт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Пьеса «Волк и семеро козлят» </a:t>
            </a:r>
            <a:endParaRPr lang="ru-RU" dirty="0"/>
          </a:p>
        </p:txBody>
      </p:sp>
      <p:pic>
        <p:nvPicPr>
          <p:cNvPr id="1026" name="Picture 2" descr="I:\день матери\IMG_152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571744"/>
            <a:ext cx="3571900" cy="3274261"/>
          </a:xfrm>
          <a:prstGeom prst="rect">
            <a:avLst/>
          </a:prstGeom>
          <a:noFill/>
        </p:spPr>
      </p:pic>
      <p:pic>
        <p:nvPicPr>
          <p:cNvPr id="1027" name="Picture 3" descr="I:\день матери\IMG_151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1975" y="2933700"/>
            <a:ext cx="3657600" cy="27432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Ноябрь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2 013.jpg"/>
          <p:cNvPicPr>
            <a:picLocks noGrp="1" noChangeAspect="1"/>
          </p:cNvPicPr>
          <p:nvPr isPhoto="1"/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214282" y="928670"/>
            <a:ext cx="6143668" cy="4607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457200" y="285728"/>
            <a:ext cx="74009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Декабрь</a:t>
            </a:r>
            <a:endParaRPr kumimoji="0" lang="ru-RU" sz="5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812 017.jpg"/>
          <p:cNvPicPr>
            <a:picLocks noGrp="1" noChangeAspect="1"/>
          </p:cNvPicPr>
          <p:nvPr isPhoto="1"/>
        </p:nvPicPr>
        <p:blipFill>
          <a:blip r:embed="rId4" cstate="email">
            <a:lum/>
          </a:blip>
          <a:stretch>
            <a:fillRect/>
          </a:stretch>
        </p:blipFill>
        <p:spPr>
          <a:xfrm>
            <a:off x="5000628" y="3857628"/>
            <a:ext cx="3714777" cy="27860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00034" y="578645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Рисуем газету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12 032.jpg"/>
          <p:cNvPicPr>
            <a:picLocks noGrp="1" noChangeAspect="1"/>
          </p:cNvPicPr>
          <p:nvPr isPhoto="1"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428596" y="2928934"/>
            <a:ext cx="4929190" cy="3696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812 019.jpg"/>
          <p:cNvPicPr>
            <a:picLocks noGrp="1" noChangeAspect="1"/>
          </p:cNvPicPr>
          <p:nvPr isPhoto="1"/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3643306" y="214290"/>
            <a:ext cx="5048253" cy="37861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5720" y="100010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праздничном представлении в г. Алейске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0_6061_0.t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43240" y="0"/>
            <a:ext cx="5357818" cy="40183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601414"/>
            <a:ext cx="5286412" cy="39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1" y="35716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ставим новогоднюю пьесу на школьной елке.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0160116_10105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 rot="5159766">
            <a:off x="-751941" y="966464"/>
            <a:ext cx="4075022" cy="2292200"/>
          </a:xfrm>
        </p:spPr>
      </p:pic>
      <p:pic>
        <p:nvPicPr>
          <p:cNvPr id="8" name="Содержимое 7" descr="20160116_100813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 rot="5400000">
            <a:off x="4623054" y="1520557"/>
            <a:ext cx="5255740" cy="2786082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ЯНВАРЬ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Рисунок 8" descr="20160202_10213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42976" y="3714752"/>
            <a:ext cx="5334005" cy="30003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8992" y="1285860"/>
            <a:ext cx="1643074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239</Words>
  <Application>Microsoft Office PowerPoint</Application>
  <PresentationFormat>Экран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</vt:lpstr>
      <vt:lpstr>Сентябрь</vt:lpstr>
      <vt:lpstr>Сентябрь</vt:lpstr>
      <vt:lpstr>Октябрь</vt:lpstr>
      <vt:lpstr>Ноябрь</vt:lpstr>
      <vt:lpstr>Слайд 6</vt:lpstr>
      <vt:lpstr>Слайд 7</vt:lpstr>
      <vt:lpstr>Слайд 8</vt:lpstr>
      <vt:lpstr>ЯНВАРЬ</vt:lpstr>
      <vt:lpstr>Слайд 10</vt:lpstr>
      <vt:lpstr>«Вместе к успеху».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Users</dc:creator>
  <cp:lastModifiedBy>Users</cp:lastModifiedBy>
  <cp:revision>22</cp:revision>
  <dcterms:created xsi:type="dcterms:W3CDTF">2015-12-26T12:58:05Z</dcterms:created>
  <dcterms:modified xsi:type="dcterms:W3CDTF">2016-02-02T11:49:04Z</dcterms:modified>
</cp:coreProperties>
</file>