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6C24-BA32-439F-A6D1-BB83AEFE6E32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BCAE-9756-4054-B500-F44431124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esktop\&#1084;&#1086;&#1077;\&#1082;%20&#1086;&#1090;&#1082;&#1088;&#1099;&#1090;&#1086;&#1084;&#1091;%20&#1079;&#1072;&#1085;&#1103;&#1090;&#1080;&#1102;\k-Pesnja_Snegurochki-spaces.ru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esktop\&#1084;&#1086;&#1077;\&#1082;%20&#1086;&#1090;&#1082;&#1088;&#1099;&#1090;&#1086;&#1084;&#1091;%20&#1079;&#1072;&#1085;&#1103;&#1090;&#1080;&#1102;\pesenka_o_volshebnikakh(-)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мое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9472"/>
            <a:ext cx="9144000" cy="79655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24128" y="5013176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Составила воспитатель Антошина Анна Валерьевна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3547" y="908720"/>
            <a:ext cx="5479385" cy="3046988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 prstMaterial="plastic">
            <a:bevelT prst="slope"/>
            <a:bevelB w="114300" prst="hardEdge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Новогоднее </a:t>
            </a:r>
          </a:p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приключение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 слай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508" y="0"/>
            <a:ext cx="9173509" cy="6858000"/>
          </a:xfrm>
          <a:prstGeom prst="rect">
            <a:avLst/>
          </a:prstGeom>
          <a:noFill/>
        </p:spPr>
      </p:pic>
      <p:pic>
        <p:nvPicPr>
          <p:cNvPr id="4" name="k-Pesnja_Snegurochki-spaces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5733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99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154b323afa16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2 слай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esktop\3 слайд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C:\Users\Home\Desktop\леш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5" y="1811716"/>
            <a:ext cx="4060615" cy="5046285"/>
          </a:xfrm>
          <a:prstGeom prst="ellipse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395536" y="256490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2+2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62880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2+1</a:t>
            </a:r>
            <a:endParaRPr lang="ru-RU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5928" y="62907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1+1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43711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3+2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50100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3+1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esktop\1261062947_b54621987e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2327" cy="6858000"/>
          </a:xfrm>
          <a:prstGeom prst="rect">
            <a:avLst/>
          </a:prstGeom>
          <a:noFill/>
        </p:spPr>
      </p:pic>
      <p:pic>
        <p:nvPicPr>
          <p:cNvPr id="5123" name="Picture 3" descr="C:\Users\Home\Desktop\дикий ко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149081"/>
            <a:ext cx="4427984" cy="294789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дворец коше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Home\Desktop\слайд —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3645" y="1817440"/>
            <a:ext cx="3650355" cy="504056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9" name="Picture 5" descr="C:\Users\Home\Desktop\с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21" y="1628800"/>
            <a:ext cx="4215179" cy="504056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ome\Desktop\слай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69031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07704" y="332656"/>
            <a:ext cx="5544615" cy="11817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>
                <a:gd name="adj" fmla="val 73768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154b323afa16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645"/>
          </a:xfrm>
          <a:prstGeom prst="rect">
            <a:avLst/>
          </a:prstGeom>
          <a:noFill/>
        </p:spPr>
      </p:pic>
      <p:pic>
        <p:nvPicPr>
          <p:cNvPr id="4" name="pesenka_o_volshebnikakh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6030416"/>
            <a:ext cx="827584" cy="827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63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</Words>
  <Application>Microsoft Office PowerPoint</Application>
  <PresentationFormat>Экран (4:3)</PresentationFormat>
  <Paragraphs>9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14</cp:revision>
  <dcterms:created xsi:type="dcterms:W3CDTF">2014-12-16T06:35:10Z</dcterms:created>
  <dcterms:modified xsi:type="dcterms:W3CDTF">2015-01-22T13:45:15Z</dcterms:modified>
</cp:coreProperties>
</file>