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84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71AFCB-FC9D-4C36-907B-2E61EC6A7607}" type="datetimeFigureOut">
              <a:rPr lang="ru-RU" smtClean="0"/>
              <a:pPr/>
              <a:t>13.09.2014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E01359-B4D1-4204-95B8-04F0A98A36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71AFCB-FC9D-4C36-907B-2E61EC6A7607}" type="datetimeFigureOut">
              <a:rPr lang="ru-RU" smtClean="0"/>
              <a:pPr/>
              <a:t>13.09.2014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E01359-B4D1-4204-95B8-04F0A98A36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71AFCB-FC9D-4C36-907B-2E61EC6A7607}" type="datetimeFigureOut">
              <a:rPr lang="ru-RU" smtClean="0"/>
              <a:pPr/>
              <a:t>13.09.2014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E01359-B4D1-4204-95B8-04F0A98A36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71AFCB-FC9D-4C36-907B-2E61EC6A7607}" type="datetimeFigureOut">
              <a:rPr lang="ru-RU" smtClean="0"/>
              <a:pPr/>
              <a:t>13.09.2014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E01359-B4D1-4204-95B8-04F0A98A36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71AFCB-FC9D-4C36-907B-2E61EC6A7607}" type="datetimeFigureOut">
              <a:rPr lang="ru-RU" smtClean="0"/>
              <a:pPr/>
              <a:t>13.09.2014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E01359-B4D1-4204-95B8-04F0A98A36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71AFCB-FC9D-4C36-907B-2E61EC6A7607}" type="datetimeFigureOut">
              <a:rPr lang="ru-RU" smtClean="0"/>
              <a:pPr/>
              <a:t>13.09.2014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E01359-B4D1-4204-95B8-04F0A98A36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71AFCB-FC9D-4C36-907B-2E61EC6A7607}" type="datetimeFigureOut">
              <a:rPr lang="ru-RU" smtClean="0"/>
              <a:pPr/>
              <a:t>13.09.2014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E01359-B4D1-4204-95B8-04F0A98A36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71AFCB-FC9D-4C36-907B-2E61EC6A7607}" type="datetimeFigureOut">
              <a:rPr lang="ru-RU" smtClean="0"/>
              <a:pPr/>
              <a:t>13.09.2014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E01359-B4D1-4204-95B8-04F0A98A36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71AFCB-FC9D-4C36-907B-2E61EC6A7607}" type="datetimeFigureOut">
              <a:rPr lang="ru-RU" smtClean="0"/>
              <a:pPr/>
              <a:t>13.09.2014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E01359-B4D1-4204-95B8-04F0A98A36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71AFCB-FC9D-4C36-907B-2E61EC6A7607}" type="datetimeFigureOut">
              <a:rPr lang="ru-RU" smtClean="0"/>
              <a:pPr/>
              <a:t>13.09.2014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E01359-B4D1-4204-95B8-04F0A98A36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71AFCB-FC9D-4C36-907B-2E61EC6A7607}" type="datetimeFigureOut">
              <a:rPr lang="ru-RU" smtClean="0"/>
              <a:pPr/>
              <a:t>13.09.2014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E01359-B4D1-4204-95B8-04F0A98A36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D71AFCB-FC9D-4C36-907B-2E61EC6A7607}" type="datetimeFigureOut">
              <a:rPr lang="ru-RU" smtClean="0"/>
              <a:pPr/>
              <a:t>13.09.2014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7E01359-B4D1-4204-95B8-04F0A98A36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928802"/>
            <a:ext cx="6400800" cy="3709998"/>
          </a:xfrm>
        </p:spPr>
        <p:txBody>
          <a:bodyPr>
            <a:normAutofit/>
          </a:bodyPr>
          <a:lstStyle/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Экологическое воспитание учащихся через сотрудничество с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Хвалынским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краеведческим музеем и художественно мемориальным музеем.</a:t>
            </a:r>
          </a:p>
          <a:p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Краеведческий музей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Краеведческий музей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642918"/>
            <a:ext cx="4762500" cy="35909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Природа – великий учитель!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 К. Д. Ушинский писал: </a:t>
            </a:r>
            <a:r>
              <a:rPr lang="ru-RU" i="1" dirty="0" smtClean="0"/>
              <a:t>«А воля, а простор, природа, прекрасные окрестности городка, а эти душистые овраги и полыхающие поля, а </a:t>
            </a:r>
            <a:r>
              <a:rPr lang="ru-RU" i="1" dirty="0" err="1" smtClean="0"/>
              <a:t>розовая</a:t>
            </a:r>
            <a:r>
              <a:rPr lang="ru-RU" i="1" dirty="0" smtClean="0"/>
              <a:t> весна и золотистая осень разве не были нашими воспитателями? Зовите меня варваром в педагогике, но я вынес из впечатлений моей жизни глубокое убеждение, что прекрасный ландшафт имеет такое огромное воспитательное значение в развитие молодой души, с которой трудно соперничать влиянию педагога».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3 «Б» КЛАСС</a:t>
            </a:r>
            <a:endParaRPr lang="ru-RU" dirty="0"/>
          </a:p>
        </p:txBody>
      </p:sp>
      <p:pic>
        <p:nvPicPr>
          <p:cNvPr id="1027" name="Picture 3" descr="C:\Documents and Settings\Галицкова Т А\Рабочий стол\фото 3б\DSC_04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5" y="1041376"/>
            <a:ext cx="4786347" cy="31824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Галицкова Т А\Рабочий стол\классный руководитель\Поход 2 Б\IMG_83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928670"/>
            <a:ext cx="6281738" cy="41878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 Картинная галерея имени К.С. Петрова-Водкина по–своему уникальна: у неё есть своё лицо: она прочно связана с </a:t>
            </a:r>
            <a:r>
              <a:rPr lang="ru-RU" dirty="0" err="1" smtClean="0"/>
              <a:t>хвалынской</a:t>
            </a:r>
            <a:r>
              <a:rPr lang="ru-RU" dirty="0" smtClean="0"/>
              <a:t> землёй, вдохновившей многих художников и сыгравшей немалую роль в их жизни и творчестве.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article4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2714620"/>
            <a:ext cx="192882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картинная галерея</a:t>
            </a:r>
            <a:endParaRPr lang="ru-RU" dirty="0"/>
          </a:p>
        </p:txBody>
      </p:sp>
      <p:pic>
        <p:nvPicPr>
          <p:cNvPr id="3074" name="Picture 2" descr="C:\Documents and Settings\Галицкова Т А\Рабочий стол\классный руководитель\4б класс картинная галерея\4  Б\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928670"/>
            <a:ext cx="5583767" cy="4187825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Галицкова Т А\Рабочий стол\классный руководитель\4б класс картинная галерея\4  Б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142984"/>
            <a:ext cx="5583767" cy="4187825"/>
          </a:xfrm>
          <a:prstGeom prst="rect">
            <a:avLst/>
          </a:prstGeom>
          <a:ln w="127000" cap="rnd">
            <a:solidFill>
              <a:schemeClr val="accent1">
                <a:lumMod val="5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Галицкова Т А\Рабочий стол\классный руководитель\4б класс картинная галерея\4  Б\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142984"/>
            <a:ext cx="5583767" cy="4187825"/>
          </a:xfrm>
          <a:prstGeom prst="roundRect">
            <a:avLst>
              <a:gd name="adj" fmla="val 16667"/>
            </a:avLst>
          </a:prstGeom>
          <a:ln w="76200">
            <a:solidFill>
              <a:srgbClr val="FFC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Галицкова Т А\Рабочий стол\классный руководитель\4б класс картинная галерея\4  Б\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857232"/>
            <a:ext cx="5583767" cy="41878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030A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21</TotalTime>
  <Words>107</Words>
  <Application>Microsoft Office PowerPoint</Application>
  <PresentationFormat>Экран (4:3)</PresentationFormat>
  <Paragraphs>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Слайд 1</vt:lpstr>
      <vt:lpstr>Природа – великий учитель! </vt:lpstr>
      <vt:lpstr>           3 «Б» КЛАСС</vt:lpstr>
      <vt:lpstr>Слайд 4</vt:lpstr>
      <vt:lpstr> Картинная галерея имени К.С. Петрова-Водкина по–своему уникальна: у неё есть своё лицо: она прочно связана с хвалынской землёй, вдохновившей многих художников и сыгравшей немалую роль в их жизни и творчестве.  </vt:lpstr>
      <vt:lpstr>       картинная галерея</vt:lpstr>
      <vt:lpstr>Слайд 7</vt:lpstr>
      <vt:lpstr>Слайд 8</vt:lpstr>
      <vt:lpstr>Слайд 9</vt:lpstr>
      <vt:lpstr>Краеведческий музей</vt:lpstr>
    </vt:vector>
  </TitlesOfParts>
  <Company>МОУ СОШ № 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Галицкова Т. А.</dc:creator>
  <cp:lastModifiedBy>Галицкова Т. А.</cp:lastModifiedBy>
  <cp:revision>3</cp:revision>
  <dcterms:created xsi:type="dcterms:W3CDTF">2014-09-13T06:37:36Z</dcterms:created>
  <dcterms:modified xsi:type="dcterms:W3CDTF">2014-09-13T07:00:10Z</dcterms:modified>
</cp:coreProperties>
</file>