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4143AC-5135-4527-B952-0C92F2A003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1B73EC4-4D73-4A82-B517-8C632E85BF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Состав почвы</a:t>
          </a:r>
        </a:p>
      </dgm:t>
    </dgm:pt>
    <dgm:pt modelId="{9F109273-3A60-498B-BE48-3C2AA39A93C7}" type="parTrans" cxnId="{0CAD1AAB-A041-4743-8B6A-7BA3FFA67EF6}">
      <dgm:prSet/>
      <dgm:spPr/>
    </dgm:pt>
    <dgm:pt modelId="{3820FEAB-1C67-4EA5-8CDC-63A45CBF6394}" type="sibTrans" cxnId="{0CAD1AAB-A041-4743-8B6A-7BA3FFA67EF6}">
      <dgm:prSet/>
      <dgm:spPr/>
    </dgm:pt>
    <dgm:pt modelId="{21DCEE70-837F-4F62-B5ED-8562C90C6E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воздух</a:t>
          </a:r>
        </a:p>
      </dgm:t>
    </dgm:pt>
    <dgm:pt modelId="{60BE6E24-93A2-41F1-BA62-5814F68FEF2A}" type="parTrans" cxnId="{6C140395-5EAA-42E2-AF92-8287BF800BDA}">
      <dgm:prSet/>
      <dgm:spPr/>
    </dgm:pt>
    <dgm:pt modelId="{EE473662-62E6-44B5-8647-3FA8782CC35A}" type="sibTrans" cxnId="{6C140395-5EAA-42E2-AF92-8287BF800BDA}">
      <dgm:prSet/>
      <dgm:spPr/>
    </dgm:pt>
    <dgm:pt modelId="{FEB263D3-90DF-453A-AFE8-ADEB1BE88E2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вода</a:t>
          </a:r>
        </a:p>
      </dgm:t>
    </dgm:pt>
    <dgm:pt modelId="{A9E15F9C-5B6B-4A69-BFF9-F32330D74B68}" type="parTrans" cxnId="{3991F8C7-D3FD-4243-B15B-7991D8B4C300}">
      <dgm:prSet/>
      <dgm:spPr/>
    </dgm:pt>
    <dgm:pt modelId="{92208DDB-A779-442B-A481-898D0B048CA7}" type="sibTrans" cxnId="{3991F8C7-D3FD-4243-B15B-7991D8B4C300}">
      <dgm:prSet/>
      <dgm:spPr/>
    </dgm:pt>
    <dgm:pt modelId="{8EC5976A-A0E3-4F24-ABB1-41FE2DB12C5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FF9900"/>
              </a:solidFill>
              <a:effectLst/>
              <a:latin typeface="Arial" charset="0"/>
              <a:cs typeface="Arial" charset="0"/>
            </a:rPr>
            <a:t>Глина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cs typeface="Arial" charset="0"/>
            </a:rPr>
            <a:t>Песок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rgbClr val="663300"/>
              </a:solidFill>
              <a:effectLst/>
              <a:latin typeface="Arial" charset="0"/>
              <a:cs typeface="Arial" charset="0"/>
            </a:rPr>
            <a:t>Перегной</a:t>
          </a:r>
          <a:r>
            <a:rPr kumimoji="0" lang="ru-RU" b="1" i="0" u="none" strike="noStrike" cap="none" normalizeH="0" baseline="0" smtClean="0">
              <a:ln>
                <a:noFill/>
              </a:ln>
              <a:solidFill>
                <a:srgbClr val="663300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rPr>
            <a:t>Соли</a:t>
          </a: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</dgm:t>
    </dgm:pt>
    <dgm:pt modelId="{C173A52A-E1BE-4AA5-8084-12055483A76B}" type="parTrans" cxnId="{DDCC7AFC-CCF3-4F46-AFD4-FF6BA3616514}">
      <dgm:prSet/>
      <dgm:spPr/>
    </dgm:pt>
    <dgm:pt modelId="{E267C699-AD1A-4098-9385-451469AD2E86}" type="sibTrans" cxnId="{DDCC7AFC-CCF3-4F46-AFD4-FF6BA3616514}">
      <dgm:prSet/>
      <dgm:spPr/>
    </dgm:pt>
    <dgm:pt modelId="{0A6989F8-5A74-467D-B92F-F8AFEB9AF7F3}" type="pres">
      <dgm:prSet presAssocID="{F64143AC-5135-4527-B952-0C92F2A003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523A0F9-C633-4520-99D9-B35E2675A9B7}" type="pres">
      <dgm:prSet presAssocID="{C1B73EC4-4D73-4A82-B517-8C632E85BF8B}" presName="hierRoot1" presStyleCnt="0">
        <dgm:presLayoutVars>
          <dgm:hierBranch/>
        </dgm:presLayoutVars>
      </dgm:prSet>
      <dgm:spPr/>
    </dgm:pt>
    <dgm:pt modelId="{5E4D21AB-F899-4238-86B6-7B9A0A919365}" type="pres">
      <dgm:prSet presAssocID="{C1B73EC4-4D73-4A82-B517-8C632E85BF8B}" presName="rootComposite1" presStyleCnt="0"/>
      <dgm:spPr/>
    </dgm:pt>
    <dgm:pt modelId="{2C5004E0-63D3-41AF-97D8-B39F41D03487}" type="pres">
      <dgm:prSet presAssocID="{C1B73EC4-4D73-4A82-B517-8C632E85BF8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A13C1A-58FB-489C-8E4C-9E4313915E16}" type="pres">
      <dgm:prSet presAssocID="{C1B73EC4-4D73-4A82-B517-8C632E85BF8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13ECC2B-852D-4EFB-BE93-38ED6228A2DD}" type="pres">
      <dgm:prSet presAssocID="{C1B73EC4-4D73-4A82-B517-8C632E85BF8B}" presName="hierChild2" presStyleCnt="0"/>
      <dgm:spPr/>
    </dgm:pt>
    <dgm:pt modelId="{97A0C7B9-7E3F-48B3-88CE-75B6FA1AFE70}" type="pres">
      <dgm:prSet presAssocID="{60BE6E24-93A2-41F1-BA62-5814F68FEF2A}" presName="Name35" presStyleLbl="parChTrans1D2" presStyleIdx="0" presStyleCnt="3"/>
      <dgm:spPr/>
    </dgm:pt>
    <dgm:pt modelId="{3CB79A13-D92A-4AEB-922E-C27534C6DA39}" type="pres">
      <dgm:prSet presAssocID="{21DCEE70-837F-4F62-B5ED-8562C90C6E50}" presName="hierRoot2" presStyleCnt="0">
        <dgm:presLayoutVars>
          <dgm:hierBranch/>
        </dgm:presLayoutVars>
      </dgm:prSet>
      <dgm:spPr/>
    </dgm:pt>
    <dgm:pt modelId="{CEB1A5D0-A230-4578-97C4-07911FFC1F87}" type="pres">
      <dgm:prSet presAssocID="{21DCEE70-837F-4F62-B5ED-8562C90C6E50}" presName="rootComposite" presStyleCnt="0"/>
      <dgm:spPr/>
    </dgm:pt>
    <dgm:pt modelId="{9222697A-0D0D-4FA8-8E1A-00D809B7F043}" type="pres">
      <dgm:prSet presAssocID="{21DCEE70-837F-4F62-B5ED-8562C90C6E5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D1BA78-2845-4E78-AB52-A5D535E47661}" type="pres">
      <dgm:prSet presAssocID="{21DCEE70-837F-4F62-B5ED-8562C90C6E50}" presName="rootConnector" presStyleLbl="node2" presStyleIdx="0" presStyleCnt="3"/>
      <dgm:spPr/>
      <dgm:t>
        <a:bodyPr/>
        <a:lstStyle/>
        <a:p>
          <a:endParaRPr lang="ru-RU"/>
        </a:p>
      </dgm:t>
    </dgm:pt>
    <dgm:pt modelId="{DFD761BA-D599-4C28-AE9A-832ECC47E83F}" type="pres">
      <dgm:prSet presAssocID="{21DCEE70-837F-4F62-B5ED-8562C90C6E50}" presName="hierChild4" presStyleCnt="0"/>
      <dgm:spPr/>
    </dgm:pt>
    <dgm:pt modelId="{A1F0D39B-0595-440D-974C-C55345D4A0CC}" type="pres">
      <dgm:prSet presAssocID="{21DCEE70-837F-4F62-B5ED-8562C90C6E50}" presName="hierChild5" presStyleCnt="0"/>
      <dgm:spPr/>
    </dgm:pt>
    <dgm:pt modelId="{547E13FC-1929-4D95-B531-182009700BF4}" type="pres">
      <dgm:prSet presAssocID="{A9E15F9C-5B6B-4A69-BFF9-F32330D74B68}" presName="Name35" presStyleLbl="parChTrans1D2" presStyleIdx="1" presStyleCnt="3"/>
      <dgm:spPr/>
    </dgm:pt>
    <dgm:pt modelId="{6A579B7E-0226-49FF-AB08-052F1E411BB3}" type="pres">
      <dgm:prSet presAssocID="{FEB263D3-90DF-453A-AFE8-ADEB1BE88E22}" presName="hierRoot2" presStyleCnt="0">
        <dgm:presLayoutVars>
          <dgm:hierBranch/>
        </dgm:presLayoutVars>
      </dgm:prSet>
      <dgm:spPr/>
    </dgm:pt>
    <dgm:pt modelId="{F252D299-0AF0-440E-934F-0C30F560D455}" type="pres">
      <dgm:prSet presAssocID="{FEB263D3-90DF-453A-AFE8-ADEB1BE88E22}" presName="rootComposite" presStyleCnt="0"/>
      <dgm:spPr/>
    </dgm:pt>
    <dgm:pt modelId="{AE028F41-8ABB-4BC4-86D8-0D9776F46532}" type="pres">
      <dgm:prSet presAssocID="{FEB263D3-90DF-453A-AFE8-ADEB1BE88E2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78CC7F-BCF9-41A7-811B-6D7058CF49D6}" type="pres">
      <dgm:prSet presAssocID="{FEB263D3-90DF-453A-AFE8-ADEB1BE88E22}" presName="rootConnector" presStyleLbl="node2" presStyleIdx="1" presStyleCnt="3"/>
      <dgm:spPr/>
      <dgm:t>
        <a:bodyPr/>
        <a:lstStyle/>
        <a:p>
          <a:endParaRPr lang="ru-RU"/>
        </a:p>
      </dgm:t>
    </dgm:pt>
    <dgm:pt modelId="{AABBB4FE-85F7-4FAD-A437-CB69EEA26C84}" type="pres">
      <dgm:prSet presAssocID="{FEB263D3-90DF-453A-AFE8-ADEB1BE88E22}" presName="hierChild4" presStyleCnt="0"/>
      <dgm:spPr/>
    </dgm:pt>
    <dgm:pt modelId="{8470C6BD-129E-44DB-9F89-DBD67B472800}" type="pres">
      <dgm:prSet presAssocID="{FEB263D3-90DF-453A-AFE8-ADEB1BE88E22}" presName="hierChild5" presStyleCnt="0"/>
      <dgm:spPr/>
    </dgm:pt>
    <dgm:pt modelId="{1AEE0FC3-90A3-48D4-B757-3B92C8A1495B}" type="pres">
      <dgm:prSet presAssocID="{C173A52A-E1BE-4AA5-8084-12055483A76B}" presName="Name35" presStyleLbl="parChTrans1D2" presStyleIdx="2" presStyleCnt="3"/>
      <dgm:spPr/>
    </dgm:pt>
    <dgm:pt modelId="{B3705817-55E1-4B7C-AE7C-6F82B5BAF1C2}" type="pres">
      <dgm:prSet presAssocID="{8EC5976A-A0E3-4F24-ABB1-41FE2DB12C51}" presName="hierRoot2" presStyleCnt="0">
        <dgm:presLayoutVars>
          <dgm:hierBranch/>
        </dgm:presLayoutVars>
      </dgm:prSet>
      <dgm:spPr/>
    </dgm:pt>
    <dgm:pt modelId="{97CAAD68-ECED-444E-B49A-F46E1C00F3A2}" type="pres">
      <dgm:prSet presAssocID="{8EC5976A-A0E3-4F24-ABB1-41FE2DB12C51}" presName="rootComposite" presStyleCnt="0"/>
      <dgm:spPr/>
    </dgm:pt>
    <dgm:pt modelId="{2BCC9ECA-81ED-4B0F-96C6-0E645D7B2B23}" type="pres">
      <dgm:prSet presAssocID="{8EC5976A-A0E3-4F24-ABB1-41FE2DB12C5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ED51EB-DFB4-4F15-9BB7-8ABE77D19F1C}" type="pres">
      <dgm:prSet presAssocID="{8EC5976A-A0E3-4F24-ABB1-41FE2DB12C51}" presName="rootConnector" presStyleLbl="node2" presStyleIdx="2" presStyleCnt="3"/>
      <dgm:spPr/>
      <dgm:t>
        <a:bodyPr/>
        <a:lstStyle/>
        <a:p>
          <a:endParaRPr lang="ru-RU"/>
        </a:p>
      </dgm:t>
    </dgm:pt>
    <dgm:pt modelId="{5B323E54-F147-41C5-BBD9-ED3F19AA734F}" type="pres">
      <dgm:prSet presAssocID="{8EC5976A-A0E3-4F24-ABB1-41FE2DB12C51}" presName="hierChild4" presStyleCnt="0"/>
      <dgm:spPr/>
    </dgm:pt>
    <dgm:pt modelId="{DE9767E5-1FDD-41A4-BA0F-BCBF1DCDB8CB}" type="pres">
      <dgm:prSet presAssocID="{8EC5976A-A0E3-4F24-ABB1-41FE2DB12C51}" presName="hierChild5" presStyleCnt="0"/>
      <dgm:spPr/>
    </dgm:pt>
    <dgm:pt modelId="{BB6ABA1E-0E23-42D9-89AC-982EF0F47C90}" type="pres">
      <dgm:prSet presAssocID="{C1B73EC4-4D73-4A82-B517-8C632E85BF8B}" presName="hierChild3" presStyleCnt="0"/>
      <dgm:spPr/>
    </dgm:pt>
  </dgm:ptLst>
  <dgm:cxnLst>
    <dgm:cxn modelId="{292A27A0-6FB9-41B5-AB1E-0B75831AF2A1}" type="presOf" srcId="{FEB263D3-90DF-453A-AFE8-ADEB1BE88E22}" destId="{8578CC7F-BCF9-41A7-811B-6D7058CF49D6}" srcOrd="1" destOrd="0" presId="urn:microsoft.com/office/officeart/2005/8/layout/orgChart1"/>
    <dgm:cxn modelId="{E2B6519F-4602-4735-8241-94BB88BB7264}" type="presOf" srcId="{21DCEE70-837F-4F62-B5ED-8562C90C6E50}" destId="{8ED1BA78-2845-4E78-AB52-A5D535E47661}" srcOrd="1" destOrd="0" presId="urn:microsoft.com/office/officeart/2005/8/layout/orgChart1"/>
    <dgm:cxn modelId="{B8ED53DC-F196-42F2-B023-3291CC7B4B0D}" type="presOf" srcId="{C1B73EC4-4D73-4A82-B517-8C632E85BF8B}" destId="{2C5004E0-63D3-41AF-97D8-B39F41D03487}" srcOrd="0" destOrd="0" presId="urn:microsoft.com/office/officeart/2005/8/layout/orgChart1"/>
    <dgm:cxn modelId="{F86417CF-CB6D-46A3-B1A5-E9ED82A1BF14}" type="presOf" srcId="{8EC5976A-A0E3-4F24-ABB1-41FE2DB12C51}" destId="{E1ED51EB-DFB4-4F15-9BB7-8ABE77D19F1C}" srcOrd="1" destOrd="0" presId="urn:microsoft.com/office/officeart/2005/8/layout/orgChart1"/>
    <dgm:cxn modelId="{BAB1CD58-EF24-4519-8B20-D2EAB8670149}" type="presOf" srcId="{A9E15F9C-5B6B-4A69-BFF9-F32330D74B68}" destId="{547E13FC-1929-4D95-B531-182009700BF4}" srcOrd="0" destOrd="0" presId="urn:microsoft.com/office/officeart/2005/8/layout/orgChart1"/>
    <dgm:cxn modelId="{4007BA4C-3264-43D2-9D8F-396284A9A5BB}" type="presOf" srcId="{F64143AC-5135-4527-B952-0C92F2A003B0}" destId="{0A6989F8-5A74-467D-B92F-F8AFEB9AF7F3}" srcOrd="0" destOrd="0" presId="urn:microsoft.com/office/officeart/2005/8/layout/orgChart1"/>
    <dgm:cxn modelId="{DDCC7AFC-CCF3-4F46-AFD4-FF6BA3616514}" srcId="{C1B73EC4-4D73-4A82-B517-8C632E85BF8B}" destId="{8EC5976A-A0E3-4F24-ABB1-41FE2DB12C51}" srcOrd="2" destOrd="0" parTransId="{C173A52A-E1BE-4AA5-8084-12055483A76B}" sibTransId="{E267C699-AD1A-4098-9385-451469AD2E86}"/>
    <dgm:cxn modelId="{BBB5A5E7-A7C3-4CE0-B38D-F4757AB36BCB}" type="presOf" srcId="{21DCEE70-837F-4F62-B5ED-8562C90C6E50}" destId="{9222697A-0D0D-4FA8-8E1A-00D809B7F043}" srcOrd="0" destOrd="0" presId="urn:microsoft.com/office/officeart/2005/8/layout/orgChart1"/>
    <dgm:cxn modelId="{3991F8C7-D3FD-4243-B15B-7991D8B4C300}" srcId="{C1B73EC4-4D73-4A82-B517-8C632E85BF8B}" destId="{FEB263D3-90DF-453A-AFE8-ADEB1BE88E22}" srcOrd="1" destOrd="0" parTransId="{A9E15F9C-5B6B-4A69-BFF9-F32330D74B68}" sibTransId="{92208DDB-A779-442B-A481-898D0B048CA7}"/>
    <dgm:cxn modelId="{6CE6231D-51FD-4EEE-80A1-71AA04161EEA}" type="presOf" srcId="{C1B73EC4-4D73-4A82-B517-8C632E85BF8B}" destId="{C8A13C1A-58FB-489C-8E4C-9E4313915E16}" srcOrd="1" destOrd="0" presId="urn:microsoft.com/office/officeart/2005/8/layout/orgChart1"/>
    <dgm:cxn modelId="{B80DAAF6-BEC8-452E-89FE-56A8C38B20A0}" type="presOf" srcId="{8EC5976A-A0E3-4F24-ABB1-41FE2DB12C51}" destId="{2BCC9ECA-81ED-4B0F-96C6-0E645D7B2B23}" srcOrd="0" destOrd="0" presId="urn:microsoft.com/office/officeart/2005/8/layout/orgChart1"/>
    <dgm:cxn modelId="{9A08B061-7528-418F-B1DD-3BDDA88500C6}" type="presOf" srcId="{FEB263D3-90DF-453A-AFE8-ADEB1BE88E22}" destId="{AE028F41-8ABB-4BC4-86D8-0D9776F46532}" srcOrd="0" destOrd="0" presId="urn:microsoft.com/office/officeart/2005/8/layout/orgChart1"/>
    <dgm:cxn modelId="{0CAD1AAB-A041-4743-8B6A-7BA3FFA67EF6}" srcId="{F64143AC-5135-4527-B952-0C92F2A003B0}" destId="{C1B73EC4-4D73-4A82-B517-8C632E85BF8B}" srcOrd="0" destOrd="0" parTransId="{9F109273-3A60-498B-BE48-3C2AA39A93C7}" sibTransId="{3820FEAB-1C67-4EA5-8CDC-63A45CBF6394}"/>
    <dgm:cxn modelId="{6C140395-5EAA-42E2-AF92-8287BF800BDA}" srcId="{C1B73EC4-4D73-4A82-B517-8C632E85BF8B}" destId="{21DCEE70-837F-4F62-B5ED-8562C90C6E50}" srcOrd="0" destOrd="0" parTransId="{60BE6E24-93A2-41F1-BA62-5814F68FEF2A}" sibTransId="{EE473662-62E6-44B5-8647-3FA8782CC35A}"/>
    <dgm:cxn modelId="{552B01B5-32EC-4B30-BD01-763C2B7AC832}" type="presOf" srcId="{60BE6E24-93A2-41F1-BA62-5814F68FEF2A}" destId="{97A0C7B9-7E3F-48B3-88CE-75B6FA1AFE70}" srcOrd="0" destOrd="0" presId="urn:microsoft.com/office/officeart/2005/8/layout/orgChart1"/>
    <dgm:cxn modelId="{4FE3DEB4-03BF-48CD-8F74-91396A6EA968}" type="presOf" srcId="{C173A52A-E1BE-4AA5-8084-12055483A76B}" destId="{1AEE0FC3-90A3-48D4-B757-3B92C8A1495B}" srcOrd="0" destOrd="0" presId="urn:microsoft.com/office/officeart/2005/8/layout/orgChart1"/>
    <dgm:cxn modelId="{51092EAF-CD8A-4A41-A9B6-3F681970D8F6}" type="presParOf" srcId="{0A6989F8-5A74-467D-B92F-F8AFEB9AF7F3}" destId="{7523A0F9-C633-4520-99D9-B35E2675A9B7}" srcOrd="0" destOrd="0" presId="urn:microsoft.com/office/officeart/2005/8/layout/orgChart1"/>
    <dgm:cxn modelId="{96F24DE7-EC6C-4E8C-837A-49959563669E}" type="presParOf" srcId="{7523A0F9-C633-4520-99D9-B35E2675A9B7}" destId="{5E4D21AB-F899-4238-86B6-7B9A0A919365}" srcOrd="0" destOrd="0" presId="urn:microsoft.com/office/officeart/2005/8/layout/orgChart1"/>
    <dgm:cxn modelId="{4F0A92BF-D321-47E9-AB0D-310013DD9265}" type="presParOf" srcId="{5E4D21AB-F899-4238-86B6-7B9A0A919365}" destId="{2C5004E0-63D3-41AF-97D8-B39F41D03487}" srcOrd="0" destOrd="0" presId="urn:microsoft.com/office/officeart/2005/8/layout/orgChart1"/>
    <dgm:cxn modelId="{4F2DB339-6AF6-4364-B751-12EFC02844BE}" type="presParOf" srcId="{5E4D21AB-F899-4238-86B6-7B9A0A919365}" destId="{C8A13C1A-58FB-489C-8E4C-9E4313915E16}" srcOrd="1" destOrd="0" presId="urn:microsoft.com/office/officeart/2005/8/layout/orgChart1"/>
    <dgm:cxn modelId="{B09C6BBB-3B97-4DE3-9C3A-9D8489C7D0B0}" type="presParOf" srcId="{7523A0F9-C633-4520-99D9-B35E2675A9B7}" destId="{D13ECC2B-852D-4EFB-BE93-38ED6228A2DD}" srcOrd="1" destOrd="0" presId="urn:microsoft.com/office/officeart/2005/8/layout/orgChart1"/>
    <dgm:cxn modelId="{9087C009-2470-4B62-8380-0C6355B44B25}" type="presParOf" srcId="{D13ECC2B-852D-4EFB-BE93-38ED6228A2DD}" destId="{97A0C7B9-7E3F-48B3-88CE-75B6FA1AFE70}" srcOrd="0" destOrd="0" presId="urn:microsoft.com/office/officeart/2005/8/layout/orgChart1"/>
    <dgm:cxn modelId="{92E41B8E-42A6-46C5-8555-098E79AE4873}" type="presParOf" srcId="{D13ECC2B-852D-4EFB-BE93-38ED6228A2DD}" destId="{3CB79A13-D92A-4AEB-922E-C27534C6DA39}" srcOrd="1" destOrd="0" presId="urn:microsoft.com/office/officeart/2005/8/layout/orgChart1"/>
    <dgm:cxn modelId="{D2707B27-105A-4149-BDB3-C374E7EED76A}" type="presParOf" srcId="{3CB79A13-D92A-4AEB-922E-C27534C6DA39}" destId="{CEB1A5D0-A230-4578-97C4-07911FFC1F87}" srcOrd="0" destOrd="0" presId="urn:microsoft.com/office/officeart/2005/8/layout/orgChart1"/>
    <dgm:cxn modelId="{057A9E01-19C2-4265-A62E-37F25FB2C6E9}" type="presParOf" srcId="{CEB1A5D0-A230-4578-97C4-07911FFC1F87}" destId="{9222697A-0D0D-4FA8-8E1A-00D809B7F043}" srcOrd="0" destOrd="0" presId="urn:microsoft.com/office/officeart/2005/8/layout/orgChart1"/>
    <dgm:cxn modelId="{9D035235-07EB-4314-B2E8-AF8172954936}" type="presParOf" srcId="{CEB1A5D0-A230-4578-97C4-07911FFC1F87}" destId="{8ED1BA78-2845-4E78-AB52-A5D535E47661}" srcOrd="1" destOrd="0" presId="urn:microsoft.com/office/officeart/2005/8/layout/orgChart1"/>
    <dgm:cxn modelId="{9F02416F-4D70-4E7E-A0F6-619719EFE1CC}" type="presParOf" srcId="{3CB79A13-D92A-4AEB-922E-C27534C6DA39}" destId="{DFD761BA-D599-4C28-AE9A-832ECC47E83F}" srcOrd="1" destOrd="0" presId="urn:microsoft.com/office/officeart/2005/8/layout/orgChart1"/>
    <dgm:cxn modelId="{59D883E7-1FC5-4905-9252-790174C2C2D0}" type="presParOf" srcId="{3CB79A13-D92A-4AEB-922E-C27534C6DA39}" destId="{A1F0D39B-0595-440D-974C-C55345D4A0CC}" srcOrd="2" destOrd="0" presId="urn:microsoft.com/office/officeart/2005/8/layout/orgChart1"/>
    <dgm:cxn modelId="{7E3CD212-DA5D-4C68-9A1D-9DC5E4251368}" type="presParOf" srcId="{D13ECC2B-852D-4EFB-BE93-38ED6228A2DD}" destId="{547E13FC-1929-4D95-B531-182009700BF4}" srcOrd="2" destOrd="0" presId="urn:microsoft.com/office/officeart/2005/8/layout/orgChart1"/>
    <dgm:cxn modelId="{77E56916-25A9-404A-A353-69BE6287DCEC}" type="presParOf" srcId="{D13ECC2B-852D-4EFB-BE93-38ED6228A2DD}" destId="{6A579B7E-0226-49FF-AB08-052F1E411BB3}" srcOrd="3" destOrd="0" presId="urn:microsoft.com/office/officeart/2005/8/layout/orgChart1"/>
    <dgm:cxn modelId="{CEE50316-C956-4C75-B231-C52138114112}" type="presParOf" srcId="{6A579B7E-0226-49FF-AB08-052F1E411BB3}" destId="{F252D299-0AF0-440E-934F-0C30F560D455}" srcOrd="0" destOrd="0" presId="urn:microsoft.com/office/officeart/2005/8/layout/orgChart1"/>
    <dgm:cxn modelId="{506C37F7-4A83-432A-B7B7-80E3157012C0}" type="presParOf" srcId="{F252D299-0AF0-440E-934F-0C30F560D455}" destId="{AE028F41-8ABB-4BC4-86D8-0D9776F46532}" srcOrd="0" destOrd="0" presId="urn:microsoft.com/office/officeart/2005/8/layout/orgChart1"/>
    <dgm:cxn modelId="{957C24AE-E8FC-4FE1-8899-303CA3DC55F5}" type="presParOf" srcId="{F252D299-0AF0-440E-934F-0C30F560D455}" destId="{8578CC7F-BCF9-41A7-811B-6D7058CF49D6}" srcOrd="1" destOrd="0" presId="urn:microsoft.com/office/officeart/2005/8/layout/orgChart1"/>
    <dgm:cxn modelId="{14216340-9669-4343-A530-49EC3748D6D9}" type="presParOf" srcId="{6A579B7E-0226-49FF-AB08-052F1E411BB3}" destId="{AABBB4FE-85F7-4FAD-A437-CB69EEA26C84}" srcOrd="1" destOrd="0" presId="urn:microsoft.com/office/officeart/2005/8/layout/orgChart1"/>
    <dgm:cxn modelId="{11E3B4DC-E7C0-4E56-95A6-86ED7F4352A5}" type="presParOf" srcId="{6A579B7E-0226-49FF-AB08-052F1E411BB3}" destId="{8470C6BD-129E-44DB-9F89-DBD67B472800}" srcOrd="2" destOrd="0" presId="urn:microsoft.com/office/officeart/2005/8/layout/orgChart1"/>
    <dgm:cxn modelId="{84C21924-BAA9-4EEC-8A57-EB31112AB022}" type="presParOf" srcId="{D13ECC2B-852D-4EFB-BE93-38ED6228A2DD}" destId="{1AEE0FC3-90A3-48D4-B757-3B92C8A1495B}" srcOrd="4" destOrd="0" presId="urn:microsoft.com/office/officeart/2005/8/layout/orgChart1"/>
    <dgm:cxn modelId="{4D4807B8-5F17-4096-80D8-4CFA3FD99AA2}" type="presParOf" srcId="{D13ECC2B-852D-4EFB-BE93-38ED6228A2DD}" destId="{B3705817-55E1-4B7C-AE7C-6F82B5BAF1C2}" srcOrd="5" destOrd="0" presId="urn:microsoft.com/office/officeart/2005/8/layout/orgChart1"/>
    <dgm:cxn modelId="{D825139B-F9E2-409E-89F9-EC0C5016FB78}" type="presParOf" srcId="{B3705817-55E1-4B7C-AE7C-6F82B5BAF1C2}" destId="{97CAAD68-ECED-444E-B49A-F46E1C00F3A2}" srcOrd="0" destOrd="0" presId="urn:microsoft.com/office/officeart/2005/8/layout/orgChart1"/>
    <dgm:cxn modelId="{C4B98C01-7B42-4BB2-8618-F84DD72C069F}" type="presParOf" srcId="{97CAAD68-ECED-444E-B49A-F46E1C00F3A2}" destId="{2BCC9ECA-81ED-4B0F-96C6-0E645D7B2B23}" srcOrd="0" destOrd="0" presId="urn:microsoft.com/office/officeart/2005/8/layout/orgChart1"/>
    <dgm:cxn modelId="{D234FD3D-B100-4799-8496-0FB9D94CA280}" type="presParOf" srcId="{97CAAD68-ECED-444E-B49A-F46E1C00F3A2}" destId="{E1ED51EB-DFB4-4F15-9BB7-8ABE77D19F1C}" srcOrd="1" destOrd="0" presId="urn:microsoft.com/office/officeart/2005/8/layout/orgChart1"/>
    <dgm:cxn modelId="{F4171575-379F-427E-9AC9-640E78B237B9}" type="presParOf" srcId="{B3705817-55E1-4B7C-AE7C-6F82B5BAF1C2}" destId="{5B323E54-F147-41C5-BBD9-ED3F19AA734F}" srcOrd="1" destOrd="0" presId="urn:microsoft.com/office/officeart/2005/8/layout/orgChart1"/>
    <dgm:cxn modelId="{8A145AEC-32CB-4663-8936-9EC1E637CD92}" type="presParOf" srcId="{B3705817-55E1-4B7C-AE7C-6F82B5BAF1C2}" destId="{DE9767E5-1FDD-41A4-BA0F-BCBF1DCDB8CB}" srcOrd="2" destOrd="0" presId="urn:microsoft.com/office/officeart/2005/8/layout/orgChart1"/>
    <dgm:cxn modelId="{0ABBE536-F115-4E1A-8254-DEE4EB5F9B5C}" type="presParOf" srcId="{7523A0F9-C633-4520-99D9-B35E2675A9B7}" destId="{BB6ABA1E-0E23-42D9-89AC-982EF0F47C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E0FC3-90A3-48D4-B757-3B92C8A1495B}">
      <dsp:nvSpPr>
        <dsp:cNvPr id="0" name=""/>
        <dsp:cNvSpPr/>
      </dsp:nvSpPr>
      <dsp:spPr>
        <a:xfrm>
          <a:off x="4114799" y="19952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7E13FC-1929-4D95-B531-182009700BF4}">
      <dsp:nvSpPr>
        <dsp:cNvPr id="0" name=""/>
        <dsp:cNvSpPr/>
      </dsp:nvSpPr>
      <dsp:spPr>
        <a:xfrm>
          <a:off x="4069079" y="199527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0C7B9-7E3F-48B3-88CE-75B6FA1AFE70}">
      <dsp:nvSpPr>
        <dsp:cNvPr id="0" name=""/>
        <dsp:cNvSpPr/>
      </dsp:nvSpPr>
      <dsp:spPr>
        <a:xfrm>
          <a:off x="1203548" y="19952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004E0-63D3-41AF-97D8-B39F41D03487}">
      <dsp:nvSpPr>
        <dsp:cNvPr id="0" name=""/>
        <dsp:cNvSpPr/>
      </dsp:nvSpPr>
      <dsp:spPr>
        <a:xfrm>
          <a:off x="2911803" y="792274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Состав почвы</a:t>
          </a:r>
        </a:p>
      </dsp:txBody>
      <dsp:txXfrm>
        <a:off x="2911803" y="792274"/>
        <a:ext cx="2405992" cy="1202996"/>
      </dsp:txXfrm>
    </dsp:sp>
    <dsp:sp modelId="{9222697A-0D0D-4FA8-8E1A-00D809B7F043}">
      <dsp:nvSpPr>
        <dsp:cNvPr id="0" name=""/>
        <dsp:cNvSpPr/>
      </dsp:nvSpPr>
      <dsp:spPr>
        <a:xfrm>
          <a:off x="552" y="25005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воздух</a:t>
          </a:r>
        </a:p>
      </dsp:txBody>
      <dsp:txXfrm>
        <a:off x="552" y="2500529"/>
        <a:ext cx="2405992" cy="1202996"/>
      </dsp:txXfrm>
    </dsp:sp>
    <dsp:sp modelId="{AE028F41-8ABB-4BC4-86D8-0D9776F46532}">
      <dsp:nvSpPr>
        <dsp:cNvPr id="0" name=""/>
        <dsp:cNvSpPr/>
      </dsp:nvSpPr>
      <dsp:spPr>
        <a:xfrm>
          <a:off x="2911803" y="25005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вода</a:t>
          </a:r>
        </a:p>
      </dsp:txBody>
      <dsp:txXfrm>
        <a:off x="2911803" y="2500529"/>
        <a:ext cx="2405992" cy="1202996"/>
      </dsp:txXfrm>
    </dsp:sp>
    <dsp:sp modelId="{2BCC9ECA-81ED-4B0F-96C6-0E645D7B2B23}">
      <dsp:nvSpPr>
        <dsp:cNvPr id="0" name=""/>
        <dsp:cNvSpPr/>
      </dsp:nvSpPr>
      <dsp:spPr>
        <a:xfrm>
          <a:off x="5823054" y="25005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smtClean="0">
              <a:ln>
                <a:noFill/>
              </a:ln>
              <a:solidFill>
                <a:srgbClr val="FF9900"/>
              </a:solidFill>
              <a:effectLst/>
              <a:latin typeface="Arial" charset="0"/>
              <a:cs typeface="Arial" charset="0"/>
            </a:rPr>
            <a:t>Глина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cs typeface="Arial" charset="0"/>
            </a:rPr>
            <a:t>Песок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1" u="none" strike="noStrike" kern="1200" cap="none" normalizeH="0" baseline="0" smtClean="0">
              <a:ln>
                <a:noFill/>
              </a:ln>
              <a:solidFill>
                <a:srgbClr val="663300"/>
              </a:solidFill>
              <a:effectLst/>
              <a:latin typeface="Arial" charset="0"/>
              <a:cs typeface="Arial" charset="0"/>
            </a:rPr>
            <a:t>Перегной</a:t>
          </a:r>
          <a:r>
            <a:rPr kumimoji="0" lang="ru-RU" sz="2000" b="1" i="0" u="none" strike="noStrike" kern="1200" cap="none" normalizeH="0" baseline="0" smtClean="0">
              <a:ln>
                <a:noFill/>
              </a:ln>
              <a:solidFill>
                <a:srgbClr val="663300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rPr>
            <a:t>Соли</a:t>
          </a:r>
          <a:r>
            <a:rPr kumimoji="0" lang="ru-RU" sz="2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</dsp:txBody>
      <dsp:txXfrm>
        <a:off x="5823054" y="2500529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458EBA-5DCF-4BF0-B4AC-2148F3972AA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73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176CE52-2715-4822-A021-3971567613B3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D0A6464-A870-4846-BF55-6A6C121C7AD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           Почва. Состав, виды почв.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15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Орех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47002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b="1" dirty="0" smtClean="0"/>
              <a:t>     состав почвы:</a:t>
            </a:r>
            <a:endParaRPr lang="ru-RU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76872"/>
            <a:ext cx="8229600" cy="4809728"/>
          </a:xfrm>
        </p:spPr>
        <p:txBody>
          <a:bodyPr/>
          <a:lstStyle/>
          <a:p>
            <a:pPr marL="609600" indent="-609600"/>
            <a:endParaRPr lang="ru-RU" b="1" dirty="0"/>
          </a:p>
          <a:p>
            <a:pPr marL="609600" indent="-609600" algn="l"/>
            <a:endParaRPr lang="ru-RU" b="1" dirty="0"/>
          </a:p>
          <a:p>
            <a:pPr marL="609600" indent="-609600" algn="l"/>
            <a:endParaRPr lang="ru-RU" dirty="0"/>
          </a:p>
          <a:p>
            <a:pPr marL="609600" indent="-609600" algn="l"/>
            <a:endParaRPr lang="ru-RU" dirty="0"/>
          </a:p>
          <a:p>
            <a:pPr marL="609600" indent="-609600">
              <a:buFontTx/>
              <a:buAutoNum type="arabicPeriod"/>
            </a:pPr>
            <a:endParaRPr lang="ru-RU" dirty="0"/>
          </a:p>
        </p:txBody>
      </p:sp>
      <p:sp>
        <p:nvSpPr>
          <p:cNvPr id="4110" name="WordArt 14"/>
          <p:cNvSpPr>
            <a:spLocks noChangeArrowheads="1" noChangeShapeType="1" noTextEdit="1"/>
          </p:cNvSpPr>
          <p:nvPr/>
        </p:nvSpPr>
        <p:spPr bwMode="auto">
          <a:xfrm>
            <a:off x="1143000" y="2924945"/>
            <a:ext cx="1609725" cy="132161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Воздух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899592" y="4377644"/>
            <a:ext cx="1491183" cy="13016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Вода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4112" name="WordArt 16"/>
          <p:cNvSpPr>
            <a:spLocks noChangeArrowheads="1" noChangeShapeType="1" noTextEdit="1"/>
          </p:cNvSpPr>
          <p:nvPr/>
        </p:nvSpPr>
        <p:spPr bwMode="auto">
          <a:xfrm>
            <a:off x="6553201" y="3068960"/>
            <a:ext cx="1763216" cy="165618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Перегной</a:t>
            </a:r>
          </a:p>
        </p:txBody>
      </p:sp>
      <p:sp>
        <p:nvSpPr>
          <p:cNvPr id="4113" name="WordArt 17"/>
          <p:cNvSpPr>
            <a:spLocks noChangeArrowheads="1" noChangeShapeType="1" noTextEdit="1"/>
          </p:cNvSpPr>
          <p:nvPr/>
        </p:nvSpPr>
        <p:spPr bwMode="auto">
          <a:xfrm>
            <a:off x="3886200" y="2996953"/>
            <a:ext cx="1524000" cy="115212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Песок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 rot="864607">
            <a:off x="3840668" y="4420947"/>
            <a:ext cx="1609028" cy="164198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Глина</a:t>
            </a:r>
          </a:p>
        </p:txBody>
      </p:sp>
      <p:sp>
        <p:nvSpPr>
          <p:cNvPr id="4115" name="WordArt 19"/>
          <p:cNvSpPr>
            <a:spLocks noChangeArrowheads="1" noChangeShapeType="1" noTextEdit="1"/>
          </p:cNvSpPr>
          <p:nvPr/>
        </p:nvSpPr>
        <p:spPr bwMode="auto">
          <a:xfrm>
            <a:off x="6553202" y="4725144"/>
            <a:ext cx="1547190" cy="122413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соли</a:t>
            </a:r>
          </a:p>
        </p:txBody>
      </p:sp>
    </p:spTree>
    <p:extLst>
      <p:ext uri="{BB962C8B-B14F-4D97-AF65-F5344CB8AC3E}">
        <p14:creationId xmlns:p14="http://schemas.microsoft.com/office/powerpoint/2010/main" val="149244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110" grpId="0"/>
      <p:bldP spid="4111" grpId="0"/>
      <p:bldP spid="4112" grpId="0"/>
      <p:bldP spid="4113" grpId="0"/>
      <p:bldP spid="4114" grpId="0"/>
      <p:bldP spid="4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1596774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3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2745435" cy="3657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47864" y="1484784"/>
            <a:ext cx="5256584" cy="5373216"/>
          </a:xfrm>
        </p:spPr>
        <p:txBody>
          <a:bodyPr/>
          <a:lstStyle/>
          <a:p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3779912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1196752"/>
            <a:ext cx="52790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Василий Васильевич Докучаев </a:t>
            </a:r>
          </a:p>
          <a:p>
            <a:r>
              <a:rPr lang="ru-RU" b="1" dirty="0" smtClean="0"/>
              <a:t>(1 марта 1846 - 8 ноября 1903) русский геолог</a:t>
            </a:r>
          </a:p>
          <a:p>
            <a:r>
              <a:rPr lang="ru-RU" b="1" dirty="0" smtClean="0"/>
              <a:t> и почвовед.</a:t>
            </a:r>
          </a:p>
          <a:p>
            <a:r>
              <a:rPr lang="ru-RU" b="1" dirty="0" smtClean="0"/>
              <a:t>Основоположник национальной школы </a:t>
            </a:r>
          </a:p>
          <a:p>
            <a:r>
              <a:rPr lang="ru-RU" b="1" dirty="0"/>
              <a:t>п</a:t>
            </a:r>
            <a:r>
              <a:rPr lang="ru-RU" b="1" dirty="0" smtClean="0"/>
              <a:t>очвоведения и географии почв.</a:t>
            </a:r>
          </a:p>
          <a:p>
            <a:r>
              <a:rPr lang="ru-RU" b="1" dirty="0" smtClean="0"/>
              <a:t>Создал учение о почве как об особом</a:t>
            </a:r>
          </a:p>
          <a:p>
            <a:r>
              <a:rPr lang="ru-RU" b="1" dirty="0"/>
              <a:t>п</a:t>
            </a:r>
            <a:r>
              <a:rPr lang="ru-RU" b="1" dirty="0" smtClean="0"/>
              <a:t>риродном теле, открыл основные</a:t>
            </a:r>
          </a:p>
          <a:p>
            <a:r>
              <a:rPr lang="ru-RU" b="1" dirty="0" smtClean="0"/>
              <a:t> закономерности  генезиса и </a:t>
            </a:r>
          </a:p>
          <a:p>
            <a:r>
              <a:rPr lang="ru-RU" b="1" dirty="0"/>
              <a:t>г</a:t>
            </a:r>
            <a:r>
              <a:rPr lang="ru-RU" b="1" dirty="0" smtClean="0"/>
              <a:t>еографического расположения почв.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3930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7240" y="5157192"/>
            <a:ext cx="7543800" cy="1080120"/>
          </a:xfrm>
        </p:spPr>
        <p:txBody>
          <a:bodyPr/>
          <a:lstStyle/>
          <a:p>
            <a:r>
              <a:rPr lang="ru-RU" sz="4000" b="1" dirty="0" smtClean="0"/>
              <a:t>Правила работы с почвой</a:t>
            </a:r>
            <a:endParaRPr lang="ru-RU" sz="4000" b="1" dirty="0"/>
          </a:p>
        </p:txBody>
      </p:sp>
      <p:sp>
        <p:nvSpPr>
          <p:cNvPr id="8195" name="Rectangle 3" descr="Пробка"/>
          <p:cNvSpPr>
            <a:spLocks noGrp="1" noChangeArrowheads="1"/>
          </p:cNvSpPr>
          <p:nvPr>
            <p:ph type="body" idx="1"/>
          </p:nvPr>
        </p:nvSpPr>
        <p:spPr>
          <a:xfrm>
            <a:off x="1043608" y="692696"/>
            <a:ext cx="7185992" cy="4248472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dirty="0"/>
              <a:t>Почвоведение</a:t>
            </a:r>
          </a:p>
          <a:p>
            <a:pPr>
              <a:lnSpc>
                <a:spcPct val="90000"/>
              </a:lnSpc>
            </a:pPr>
            <a:r>
              <a:rPr lang="ru-RU" b="1" dirty="0"/>
              <a:t>Чернозём- самая плодородная наша почва</a:t>
            </a:r>
          </a:p>
          <a:p>
            <a:pPr>
              <a:lnSpc>
                <a:spcPct val="90000"/>
              </a:lnSpc>
            </a:pPr>
            <a:r>
              <a:rPr lang="ru-RU" b="1" dirty="0"/>
              <a:t>Нельзя возделывать на одном и том же месте</a:t>
            </a:r>
          </a:p>
          <a:p>
            <a:pPr>
              <a:lnSpc>
                <a:spcPct val="90000"/>
              </a:lnSpc>
            </a:pPr>
            <a:r>
              <a:rPr lang="ru-RU" b="1" dirty="0"/>
              <a:t>Нужна смена растений</a:t>
            </a:r>
          </a:p>
          <a:p>
            <a:pPr>
              <a:lnSpc>
                <a:spcPct val="90000"/>
              </a:lnSpc>
            </a:pPr>
            <a:r>
              <a:rPr lang="ru-RU" b="1" dirty="0"/>
              <a:t>Нельзя вырубать леса</a:t>
            </a:r>
          </a:p>
          <a:p>
            <a:pPr>
              <a:lnSpc>
                <a:spcPct val="90000"/>
              </a:lnSpc>
            </a:pPr>
            <a:r>
              <a:rPr lang="ru-RU" b="1" dirty="0"/>
              <a:t>Нельзя распахивать очень большие участки</a:t>
            </a:r>
          </a:p>
        </p:txBody>
      </p:sp>
    </p:spTree>
    <p:extLst>
      <p:ext uri="{BB962C8B-B14F-4D97-AF65-F5344CB8AC3E}">
        <p14:creationId xmlns:p14="http://schemas.microsoft.com/office/powerpoint/2010/main" val="24723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4664"/>
            <a:ext cx="7632848" cy="57606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9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624" y="685801"/>
            <a:ext cx="7041976" cy="4687415"/>
          </a:xfrm>
        </p:spPr>
        <p:txBody>
          <a:bodyPr>
            <a:normAutofit/>
          </a:bodyPr>
          <a:lstStyle/>
          <a:p>
            <a:r>
              <a:rPr lang="ru-RU" sz="1800" dirty="0">
                <a:effectLst/>
              </a:rPr>
              <a:t>Экономика района агропромышленного характера. Основное направление - производство мяса, молока, зерна. </a:t>
            </a:r>
          </a:p>
          <a:p>
            <a:r>
              <a:rPr lang="ru-RU" sz="1800" dirty="0">
                <a:effectLst/>
              </a:rPr>
              <a:t>На территории района все население сельское, по национальности   преобладают  русские, немцы, казахи, украинцы. </a:t>
            </a:r>
          </a:p>
          <a:p>
            <a:r>
              <a:rPr lang="ru-RU" sz="1800" dirty="0">
                <a:effectLst/>
              </a:rPr>
              <a:t>Климат на территории муниципального района резко-континентальный, среднегодовая  температура равна -0,5.  Почва и их виды – серые лесные, черноземы оподзоленные, черноземы  выщелоченные. Преобладающая растительность разнотравье лесостепной зоны. Преобладающие породы деревьев осина, береза, пихта и ель. В районе протекают три крупных реки, множество мелких рек и ручьев. Наличие месторождений полезных ископаемых это золото, песок, щебень, осуществляется промышленная добыча золота – ООО ЗДП «</a:t>
            </a:r>
            <a:r>
              <a:rPr lang="ru-RU" sz="1800" dirty="0" err="1">
                <a:effectLst/>
              </a:rPr>
              <a:t>Тогул</a:t>
            </a:r>
            <a:r>
              <a:rPr lang="ru-RU" sz="1800">
                <a:effectLst/>
              </a:rPr>
              <a:t>».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6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88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Проверь себя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Что такое почва?</a:t>
            </a:r>
          </a:p>
          <a:p>
            <a:r>
              <a:rPr lang="ru-RU" sz="2400" b="1" dirty="0"/>
              <a:t>Какой состав имеет почва?</a:t>
            </a:r>
          </a:p>
          <a:p>
            <a:r>
              <a:rPr lang="ru-RU" sz="2400" b="1" dirty="0"/>
              <a:t>Какие живые существа обитают в почве?</a:t>
            </a:r>
          </a:p>
          <a:p>
            <a:r>
              <a:rPr lang="ru-RU" sz="2400" b="1" dirty="0"/>
              <a:t>Как они влияют на плодородие?</a:t>
            </a:r>
          </a:p>
          <a:p>
            <a:r>
              <a:rPr lang="ru-RU" sz="2400" b="1" dirty="0"/>
              <a:t>Как образуется почва?</a:t>
            </a:r>
          </a:p>
          <a:p>
            <a:r>
              <a:rPr lang="ru-RU" sz="2400" b="1" dirty="0"/>
              <a:t>Почему, сажая растения мы одновременно охраняем почву?</a:t>
            </a:r>
            <a:r>
              <a:rPr lang="ru-RU" sz="2400" dirty="0"/>
              <a:t>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734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18</TotalTime>
  <Words>162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Базовая</vt:lpstr>
      <vt:lpstr>             Почва. Состав, виды почв.</vt:lpstr>
      <vt:lpstr>     состав почвы:</vt:lpstr>
      <vt:lpstr>Презентация PowerPoint</vt:lpstr>
      <vt:lpstr> </vt:lpstr>
      <vt:lpstr>Правила работы с почвой</vt:lpstr>
      <vt:lpstr>Презентация PowerPoint</vt:lpstr>
      <vt:lpstr>Презентация PowerPoint</vt:lpstr>
      <vt:lpstr>Презентация PowerPoint</vt:lpstr>
      <vt:lpstr>Проверь себя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Почва. Состав, виды почв.</dc:title>
  <dc:creator>www</dc:creator>
  <cp:lastModifiedBy>www</cp:lastModifiedBy>
  <cp:revision>4</cp:revision>
  <dcterms:created xsi:type="dcterms:W3CDTF">2016-02-01T13:43:48Z</dcterms:created>
  <dcterms:modified xsi:type="dcterms:W3CDTF">2016-02-01T14:04:07Z</dcterms:modified>
</cp:coreProperties>
</file>