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6" r:id="rId7"/>
    <p:sldId id="269" r:id="rId8"/>
    <p:sldId id="270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slide" Target="slide5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59898"/>
            <a:ext cx="8964488" cy="314111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ea typeface="Microsoft Himalaya" pitchFamily="2" charset="0"/>
                <a:cs typeface="Microsoft Himalaya" pitchFamily="2" charset="0"/>
              </a:rPr>
              <a:t>Животноводство</a:t>
            </a:r>
            <a:endParaRPr lang="ru-RU" sz="8000" b="1" dirty="0">
              <a:ea typeface="Microsoft Himalaya" pitchFamily="2" charset="0"/>
              <a:cs typeface="Microsoft Himalay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3"/>
                </a:solidFill>
              </a:rPr>
              <a:t>Породы кроликов</a:t>
            </a:r>
            <a:endParaRPr lang="ru-RU" sz="6000" b="1" dirty="0">
              <a:solidFill>
                <a:schemeClr val="accent3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07704" y="1196752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99592" y="2060848"/>
            <a:ext cx="226414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Серый великан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Порода кроликов серый велик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3066619" cy="1800200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4716016" y="1196752"/>
            <a:ext cx="72008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35896" y="3212976"/>
            <a:ext cx="24482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Чёрно - бурый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pic>
        <p:nvPicPr>
          <p:cNvPr id="1028" name="Picture 4" descr="олики Чёрно-бур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149080"/>
            <a:ext cx="2808312" cy="2106234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>
            <a:off x="6444208" y="1196752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60232" y="2420888"/>
            <a:ext cx="14176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Пуховый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pic>
        <p:nvPicPr>
          <p:cNvPr id="1030" name="Picture 6" descr="Пуховой крол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996952"/>
            <a:ext cx="2742343" cy="2089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764704"/>
            <a:ext cx="8218487" cy="2548409"/>
          </a:xfrm>
        </p:spPr>
        <p:txBody>
          <a:bodyPr>
            <a:normAutofit/>
          </a:bodyPr>
          <a:lstStyle/>
          <a:p>
            <a:pPr marL="0" indent="536575" algn="ctr">
              <a:buFontTx/>
              <a:buNone/>
              <a:tabLst>
                <a:tab pos="0" algn="l"/>
              </a:tabLst>
            </a:pPr>
            <a:r>
              <a:rPr lang="ru-RU" sz="3600" b="1" dirty="0" smtClean="0"/>
              <a:t>Животноводство</a:t>
            </a:r>
            <a:r>
              <a:rPr lang="ru-RU" sz="3600" dirty="0" smtClean="0"/>
              <a:t> – отрасль сельского хозяйства – разведение полезных сельскохозяйственных животных.</a:t>
            </a:r>
          </a:p>
        </p:txBody>
      </p:sp>
      <p:pic>
        <p:nvPicPr>
          <p:cNvPr id="36868" name="Picture 4" descr="овца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941168"/>
            <a:ext cx="2355536" cy="158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Свиньи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13176"/>
            <a:ext cx="2067895" cy="151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kjiflm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068960"/>
            <a:ext cx="21364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273247_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140968"/>
            <a:ext cx="233194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index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3140968"/>
            <a:ext cx="1656334" cy="165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cow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3068960"/>
            <a:ext cx="1693624" cy="223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 descr="1620_bi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4933938"/>
            <a:ext cx="1512168" cy="159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кролик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6256" y="5445224"/>
            <a:ext cx="1982171" cy="112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819400" y="2905125"/>
            <a:ext cx="35052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Отрасли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животноводства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flipV="1">
            <a:off x="4932363" y="2565400"/>
            <a:ext cx="503237" cy="3587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6011863" y="2924175"/>
            <a:ext cx="936625" cy="360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5436096" y="4005064"/>
            <a:ext cx="433388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3491880" y="4005064"/>
            <a:ext cx="503238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6372225" y="3933825"/>
            <a:ext cx="649288" cy="285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 flipV="1">
            <a:off x="2123728" y="3140968"/>
            <a:ext cx="792162" cy="2889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 flipV="1">
            <a:off x="3563888" y="2564904"/>
            <a:ext cx="503238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7504" y="2060848"/>
            <a:ext cx="1905000" cy="2397125"/>
            <a:chOff x="158" y="663"/>
            <a:chExt cx="1200" cy="1510"/>
          </a:xfrm>
        </p:grpSpPr>
        <p:pic>
          <p:nvPicPr>
            <p:cNvPr id="12321" name="Picture 12" descr="коров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663"/>
              <a:ext cx="990" cy="1406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2322" name="AutoShape 13"/>
            <p:cNvSpPr>
              <a:spLocks noChangeArrowheads="1"/>
            </p:cNvSpPr>
            <p:nvPr/>
          </p:nvSpPr>
          <p:spPr bwMode="auto">
            <a:xfrm>
              <a:off x="158" y="1933"/>
              <a:ext cx="1200" cy="24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200" b="1" dirty="0" smtClean="0">
                  <a:solidFill>
                    <a:srgbClr val="000099"/>
                  </a:solidFill>
                  <a:cs typeface="Arial" charset="0"/>
                </a:rPr>
                <a:t>	</a:t>
              </a:r>
              <a:r>
                <a:rPr lang="ru-RU" sz="1600" b="1" dirty="0" smtClean="0">
                  <a:solidFill>
                    <a:srgbClr val="000099"/>
                  </a:solidFill>
                  <a:cs typeface="Arial" charset="0"/>
                </a:rPr>
                <a:t>скотоводство</a:t>
              </a:r>
              <a:endParaRPr lang="ru-RU" sz="1600" b="1" dirty="0">
                <a:solidFill>
                  <a:srgbClr val="000099"/>
                </a:solidFill>
                <a:cs typeface="Arial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339752" y="116632"/>
            <a:ext cx="1905000" cy="2397125"/>
            <a:chOff x="1565" y="119"/>
            <a:chExt cx="1200" cy="1510"/>
          </a:xfrm>
        </p:grpSpPr>
        <p:pic>
          <p:nvPicPr>
            <p:cNvPr id="12317" name="Picture 18" descr="лошад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5" y="119"/>
              <a:ext cx="967" cy="1361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2318" name="AutoShape 19"/>
            <p:cNvSpPr>
              <a:spLocks noChangeArrowheads="1"/>
            </p:cNvSpPr>
            <p:nvPr/>
          </p:nvSpPr>
          <p:spPr bwMode="auto">
            <a:xfrm>
              <a:off x="1565" y="1389"/>
              <a:ext cx="1200" cy="24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solidFill>
                    <a:srgbClr val="000099"/>
                  </a:solidFill>
                  <a:cs typeface="Arial" charset="0"/>
                </a:rPr>
                <a:t>коневодство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876256" y="1052736"/>
            <a:ext cx="1905000" cy="2397125"/>
            <a:chOff x="4377" y="709"/>
            <a:chExt cx="1200" cy="1510"/>
          </a:xfrm>
        </p:grpSpPr>
        <p:pic>
          <p:nvPicPr>
            <p:cNvPr id="12315" name="Picture 21" descr="Пчела"/>
            <p:cNvPicPr>
              <a:picLocks noChangeAspect="1" noChangeArrowheads="1"/>
            </p:cNvPicPr>
            <p:nvPr/>
          </p:nvPicPr>
          <p:blipFill>
            <a:blip r:embed="rId4" cstate="print">
              <a:lum bright="12000" contrast="6000"/>
            </a:blip>
            <a:srcRect/>
            <a:stretch>
              <a:fillRect/>
            </a:stretch>
          </p:blipFill>
          <p:spPr bwMode="auto">
            <a:xfrm>
              <a:off x="4468" y="709"/>
              <a:ext cx="1012" cy="1361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2316" name="AutoShape 22"/>
            <p:cNvSpPr>
              <a:spLocks noChangeArrowheads="1"/>
            </p:cNvSpPr>
            <p:nvPr/>
          </p:nvSpPr>
          <p:spPr bwMode="auto">
            <a:xfrm>
              <a:off x="4377" y="1979"/>
              <a:ext cx="1200" cy="24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solidFill>
                    <a:srgbClr val="000099"/>
                  </a:solidFill>
                  <a:cs typeface="Arial" charset="0"/>
                </a:rPr>
                <a:t>пчеловодство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716016" y="188640"/>
            <a:ext cx="1905000" cy="2325688"/>
            <a:chOff x="2971" y="164"/>
            <a:chExt cx="1200" cy="1465"/>
          </a:xfrm>
        </p:grpSpPr>
        <p:pic>
          <p:nvPicPr>
            <p:cNvPr id="12313" name="Picture 24" descr="петух"/>
            <p:cNvPicPr>
              <a:picLocks noChangeAspect="1" noChangeArrowheads="1"/>
            </p:cNvPicPr>
            <p:nvPr/>
          </p:nvPicPr>
          <p:blipFill>
            <a:blip r:embed="rId5" cstate="print">
              <a:lum bright="-6000"/>
            </a:blip>
            <a:srcRect/>
            <a:stretch>
              <a:fillRect/>
            </a:stretch>
          </p:blipFill>
          <p:spPr bwMode="auto">
            <a:xfrm>
              <a:off x="3107" y="164"/>
              <a:ext cx="980" cy="1360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2314" name="AutoShape 25"/>
            <p:cNvSpPr>
              <a:spLocks noChangeArrowheads="1"/>
            </p:cNvSpPr>
            <p:nvPr/>
          </p:nvSpPr>
          <p:spPr bwMode="auto">
            <a:xfrm>
              <a:off x="2971" y="1389"/>
              <a:ext cx="1200" cy="24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solidFill>
                    <a:srgbClr val="000099"/>
                  </a:solidFill>
                  <a:cs typeface="Arial" charset="0"/>
                </a:rPr>
                <a:t>птицеводство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123728" y="4437112"/>
            <a:ext cx="1873250" cy="2233613"/>
            <a:chOff x="1655" y="2840"/>
            <a:chExt cx="1180" cy="1407"/>
          </a:xfrm>
        </p:grpSpPr>
        <p:pic>
          <p:nvPicPr>
            <p:cNvPr id="12311" name="Picture 27" descr="кролик"/>
            <p:cNvPicPr>
              <a:picLocks noChangeAspect="1" noChangeArrowheads="1"/>
            </p:cNvPicPr>
            <p:nvPr/>
          </p:nvPicPr>
          <p:blipFill>
            <a:blip r:embed="rId6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1746" y="2840"/>
              <a:ext cx="993" cy="1360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2312" name="AutoShape 28"/>
            <p:cNvSpPr>
              <a:spLocks noChangeArrowheads="1"/>
            </p:cNvSpPr>
            <p:nvPr/>
          </p:nvSpPr>
          <p:spPr bwMode="auto">
            <a:xfrm>
              <a:off x="1655" y="3974"/>
              <a:ext cx="1180" cy="273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solidFill>
                    <a:srgbClr val="000099"/>
                  </a:solidFill>
                  <a:cs typeface="Arial" charset="0"/>
                </a:rPr>
                <a:t>кролиководство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716016" y="4581128"/>
            <a:ext cx="1905000" cy="2108200"/>
            <a:chOff x="3016" y="2886"/>
            <a:chExt cx="1200" cy="1328"/>
          </a:xfrm>
        </p:grpSpPr>
        <p:pic>
          <p:nvPicPr>
            <p:cNvPr id="12309" name="Picture 30" descr="свинья"/>
            <p:cNvPicPr>
              <a:picLocks noChangeAspect="1" noChangeArrowheads="1"/>
            </p:cNvPicPr>
            <p:nvPr/>
          </p:nvPicPr>
          <p:blipFill>
            <a:blip r:embed="rId7" cstate="print">
              <a:lum bright="-6000"/>
            </a:blip>
            <a:srcRect/>
            <a:stretch>
              <a:fillRect/>
            </a:stretch>
          </p:blipFill>
          <p:spPr bwMode="auto">
            <a:xfrm>
              <a:off x="3152" y="2886"/>
              <a:ext cx="949" cy="1317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2310" name="AutoShape 31"/>
            <p:cNvSpPr>
              <a:spLocks noChangeArrowheads="1"/>
            </p:cNvSpPr>
            <p:nvPr/>
          </p:nvSpPr>
          <p:spPr bwMode="auto">
            <a:xfrm>
              <a:off x="3016" y="3974"/>
              <a:ext cx="1200" cy="24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solidFill>
                    <a:srgbClr val="000099"/>
                  </a:solidFill>
                  <a:cs typeface="Arial" charset="0"/>
                </a:rPr>
                <a:t>свиноводство</a:t>
              </a: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7020272" y="3861048"/>
            <a:ext cx="1905000" cy="2254250"/>
            <a:chOff x="4377" y="2341"/>
            <a:chExt cx="1200" cy="1420"/>
          </a:xfrm>
        </p:grpSpPr>
        <p:pic>
          <p:nvPicPr>
            <p:cNvPr id="12307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 l="13188" t="9673"/>
            <a:stretch>
              <a:fillRect/>
            </a:stretch>
          </p:blipFill>
          <p:spPr bwMode="auto">
            <a:xfrm>
              <a:off x="4468" y="2341"/>
              <a:ext cx="1017" cy="1270"/>
            </a:xfrm>
            <a:prstGeom prst="rect">
              <a:avLst/>
            </a:prstGeom>
            <a:solidFill>
              <a:schemeClr val="tx2"/>
            </a:solidFill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2308" name="AutoShape 34"/>
            <p:cNvSpPr>
              <a:spLocks noChangeArrowheads="1"/>
            </p:cNvSpPr>
            <p:nvPr/>
          </p:nvSpPr>
          <p:spPr bwMode="auto">
            <a:xfrm>
              <a:off x="4377" y="3521"/>
              <a:ext cx="1200" cy="24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solidFill>
                    <a:srgbClr val="000099"/>
                  </a:solidFill>
                  <a:cs typeface="Arial" charset="0"/>
                </a:rPr>
                <a:t>рыбоводство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9" name="Picture 5" descr="File01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3259137" cy="4537075"/>
          </a:xfrm>
          <a:prstGeom prst="rect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4198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454400" y="5300663"/>
            <a:ext cx="5689600" cy="1143000"/>
          </a:xfrm>
          <a:ln w="28575">
            <a:solidFill>
              <a:srgbClr val="CC000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CC0000"/>
                </a:solidFill>
              </a:rPr>
              <a:t>Работа пчеловода</a:t>
            </a:r>
          </a:p>
        </p:txBody>
      </p:sp>
      <p:pic>
        <p:nvPicPr>
          <p:cNvPr id="5" name="Picture 4" descr="File01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76672"/>
            <a:ext cx="4416891" cy="4032448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гу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25717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индю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04864"/>
            <a:ext cx="248225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ку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0936" y="2276872"/>
            <a:ext cx="2940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ут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437112"/>
            <a:ext cx="27368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27088" y="1341438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39750" y="1340767"/>
            <a:ext cx="8208714" cy="52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Домашние птицы </a:t>
            </a:r>
            <a:r>
              <a:rPr lang="ru-RU" sz="2400" dirty="0"/>
              <a:t>-</a:t>
            </a:r>
          </a:p>
        </p:txBody>
      </p:sp>
      <p:pic>
        <p:nvPicPr>
          <p:cNvPr id="4098" name="Picture 2" descr="Картинка 3 из 431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221088"/>
            <a:ext cx="2592287" cy="233597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35896" y="134076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</a:t>
            </a:r>
            <a:r>
              <a:rPr lang="ru-RU" sz="2400" dirty="0" smtClean="0"/>
              <a:t>уси, куры, индейки, утки, перепелки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Породы кур</a:t>
            </a:r>
            <a:endParaRPr lang="ru-RU" sz="5400" b="1" dirty="0"/>
          </a:p>
        </p:txBody>
      </p:sp>
      <p:pic>
        <p:nvPicPr>
          <p:cNvPr id="21506" name="Picture 2" descr="Картинка 67 из 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575906" cy="23128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0800000" flipV="1">
            <a:off x="611558" y="4169405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Брама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339752" y="1124744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15616" y="1412776"/>
            <a:ext cx="1256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мясные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139952" y="126876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347864" y="206084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яичные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868144" y="1124744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796136" y="1700808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мясо-яичные</a:t>
            </a:r>
            <a:endParaRPr lang="ru-RU" dirty="0"/>
          </a:p>
        </p:txBody>
      </p:sp>
      <p:pic>
        <p:nvPicPr>
          <p:cNvPr id="21508" name="Picture 4" descr="Картинка 8 из 392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0"/>
            <a:ext cx="1440160" cy="220519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987824" y="45811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Русская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508104" y="1196752"/>
            <a:ext cx="864096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076056" y="1268760"/>
            <a:ext cx="216024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510" name="Picture 6" descr="Картинка 17 из 67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060848"/>
            <a:ext cx="2232248" cy="1484844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380312" y="35730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Московская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60032" y="3356992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бойцовые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940152" y="3861048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декоративные</a:t>
            </a:r>
            <a:endParaRPr lang="ru-RU" dirty="0"/>
          </a:p>
        </p:txBody>
      </p:sp>
      <p:pic>
        <p:nvPicPr>
          <p:cNvPr id="21512" name="Picture 8" descr="Картинка 7 из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7" y="3831100"/>
            <a:ext cx="1512168" cy="2016224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4427984" y="5949280"/>
            <a:ext cx="910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Азиль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514" name="Picture 10" descr="Картинка 38 из 5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293096"/>
            <a:ext cx="2520280" cy="1744034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444208" y="62373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Бентамка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/>
      <p:bldP spid="13" grpId="0"/>
      <p:bldP spid="15" grpId="0"/>
      <p:bldP spid="28" grpId="0"/>
      <p:bldP spid="29" grpId="0"/>
      <p:bldP spid="30" grpId="0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05904" cy="122868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effectLst/>
              </a:rPr>
              <a:t>Рыбоводство</a:t>
            </a:r>
            <a:endParaRPr lang="ru-RU" sz="6600" b="1" dirty="0">
              <a:effectLst/>
            </a:endParaRPr>
          </a:p>
        </p:txBody>
      </p:sp>
      <p:pic>
        <p:nvPicPr>
          <p:cNvPr id="23554" name="Picture 2" descr="Картинка 15 из 161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1808573" cy="2592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36450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Карп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3556" name="Picture 4" descr="Картинка 13 из 2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268760"/>
            <a:ext cx="3333750" cy="2219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357301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Канальный сом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3558" name="Picture 6" descr="Картинка 4 из 27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3726529" cy="180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60932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Русский осётр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3560" name="Picture 8" descr="Картинка 14 из 2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9540" y="1315409"/>
            <a:ext cx="2636916" cy="17535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372200" y="32849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Ленский осётр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3562" name="Picture 10" descr="Картинка 31 из 343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077072"/>
            <a:ext cx="4423892" cy="15121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652120" y="5877272"/>
            <a:ext cx="89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Белуга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effectLst/>
              </a:rPr>
              <a:t>Скотоводство</a:t>
            </a:r>
            <a:endParaRPr lang="ru-RU" sz="6600" b="1" dirty="0">
              <a:effectLst/>
            </a:endParaRPr>
          </a:p>
        </p:txBody>
      </p:sp>
      <p:pic>
        <p:nvPicPr>
          <p:cNvPr id="25602" name="Picture 2" descr="Картинка 5 из 5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889881" cy="2518534"/>
          </a:xfrm>
          <a:prstGeom prst="rect">
            <a:avLst/>
          </a:prstGeom>
          <a:noFill/>
        </p:spPr>
      </p:pic>
      <p:pic>
        <p:nvPicPr>
          <p:cNvPr id="25604" name="Picture 4" descr="Картинка 3 из 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936437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28" y="46531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холмогорская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5608" name="Picture 8" descr="Картинка 4 из 12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4053760" cy="20593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60212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ярославская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Породы лошадей</a:t>
            </a:r>
            <a:endParaRPr lang="ru-RU" sz="54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691680" y="1196752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43608" y="184482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Арабская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530" name="Picture 2" descr="Картинка 11 из 163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2880320" cy="3600400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4572000" y="1196752"/>
            <a:ext cx="7200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39952" y="2204864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Першерон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2532" name="Picture 4" descr="Картинка 3 из 8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096735"/>
            <a:ext cx="3240360" cy="2564513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>
            <a:off x="6300192" y="1196752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04248" y="198884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Якутская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2534" name="Picture 6" descr="Картинка 19 из 1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36912"/>
            <a:ext cx="2246649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440</TotalTime>
  <Words>71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Животноводство</vt:lpstr>
      <vt:lpstr>Слайд 2</vt:lpstr>
      <vt:lpstr>Слайд 3</vt:lpstr>
      <vt:lpstr>Работа пчеловода</vt:lpstr>
      <vt:lpstr>Слайд 5</vt:lpstr>
      <vt:lpstr>Породы кур</vt:lpstr>
      <vt:lpstr>Рыбоводство</vt:lpstr>
      <vt:lpstr>Скотоводство</vt:lpstr>
      <vt:lpstr>Породы лошадей</vt:lpstr>
      <vt:lpstr>Породы кроликов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</dc:title>
  <dc:creator>Мариночка!!!!</dc:creator>
  <cp:lastModifiedBy>марина</cp:lastModifiedBy>
  <cp:revision>47</cp:revision>
  <dcterms:created xsi:type="dcterms:W3CDTF">2012-02-20T18:02:28Z</dcterms:created>
  <dcterms:modified xsi:type="dcterms:W3CDTF">2012-02-26T17:38:30Z</dcterms:modified>
</cp:coreProperties>
</file>