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683C47A-1A2C-4AB2-A698-DE9D3015CD2C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C423D7-C061-4587-A1BE-11A3C22F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УМЕЙ ТРУДИТЬСЯ,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УМЕЙ ОТДЫХАТЬ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mage.best-woman.ru/article/2012/09/17/680x383/82341a6c6f03e3af261a95ba81050c0a102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дежда\Desktop\P2270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2627784" cy="19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дежда\Desktop\PC1800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705100"/>
            <a:ext cx="262778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1196752"/>
            <a:ext cx="6889576" cy="33843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ПОТЕХЕ ЧАС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66800" y="188640"/>
            <a:ext cx="7033592" cy="86409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ДЕЛУ ВРЕМЯ,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адежда\Desktop\P31400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2808311" cy="20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дежда\Desktop\P2130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obozrevatel.ua/4/1261776/5866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4437112"/>
            <a:ext cx="295232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дежда\Desktop\P10400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266429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дежда\Desktop\P22700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573016"/>
            <a:ext cx="2160240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uomik.com/images/stories/education/131011_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988840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8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Помни твёрдо, что режим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Людям всем необходим”.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764704"/>
          <a:ext cx="6096000" cy="4659267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65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 будешь ты стремиться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Распорядок выполнять,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Станешь лучше ты учиться,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Лучше будешь отдыхать</a:t>
                      </a:r>
                      <a:r>
                        <a:rPr lang="ru-RU" sz="4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4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49116" cy="67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39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УМЕЙ ТРУДИТЬСЯ,</vt:lpstr>
      <vt:lpstr>А ПОТЕХЕ ЧАС</vt:lpstr>
      <vt:lpstr>РЕЖИМ ДНЯ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УМЕЙ ТРУДИТЬСЯ,</dc:title>
  <dc:creator>Надежда</dc:creator>
  <cp:lastModifiedBy>надежда</cp:lastModifiedBy>
  <cp:revision>14</cp:revision>
  <dcterms:created xsi:type="dcterms:W3CDTF">2015-03-09T16:52:19Z</dcterms:created>
  <dcterms:modified xsi:type="dcterms:W3CDTF">2016-01-30T17:14:46Z</dcterms:modified>
</cp:coreProperties>
</file>