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sldIdLst>
    <p:sldId id="26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6" r:id="rId10"/>
    <p:sldId id="257" r:id="rId11"/>
    <p:sldId id="25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3711AD-1F9E-4B91-A611-2611A6936B1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78816D-A5DB-45CE-AB34-2C0047B37B44}">
      <dgm:prSet phldrT="[Текст]"/>
      <dgm:spPr/>
      <dgm:t>
        <a:bodyPr/>
        <a:lstStyle/>
        <a:p>
          <a:endParaRPr lang="ru-RU" dirty="0" smtClean="0"/>
        </a:p>
      </dgm:t>
    </dgm:pt>
    <dgm:pt modelId="{EFDDA471-9A1A-4D27-B2C6-8CDD8517BA0D}" type="parTrans" cxnId="{6E84AB6E-1EF9-4780-82BA-A33AA5EC1392}">
      <dgm:prSet/>
      <dgm:spPr/>
      <dgm:t>
        <a:bodyPr/>
        <a:lstStyle/>
        <a:p>
          <a:endParaRPr lang="ru-RU"/>
        </a:p>
      </dgm:t>
    </dgm:pt>
    <dgm:pt modelId="{ACD73B82-0CD7-44D3-8D19-BE8BD9750EE4}" type="sibTrans" cxnId="{6E84AB6E-1EF9-4780-82BA-A33AA5EC1392}">
      <dgm:prSet/>
      <dgm:spPr/>
      <dgm:t>
        <a:bodyPr/>
        <a:lstStyle/>
        <a:p>
          <a:endParaRPr lang="ru-RU"/>
        </a:p>
      </dgm:t>
    </dgm:pt>
    <dgm:pt modelId="{425C3C13-6BD6-400A-A4F3-141548509F8D}">
      <dgm:prSet/>
      <dgm:spPr/>
      <dgm:t>
        <a:bodyPr/>
        <a:lstStyle/>
        <a:p>
          <a:r>
            <a:rPr lang="ru-RU" dirty="0" smtClean="0"/>
            <a:t>Чем бы дитя не тешилось, </a:t>
          </a:r>
          <a:endParaRPr lang="ru-RU" dirty="0"/>
        </a:p>
      </dgm:t>
    </dgm:pt>
    <dgm:pt modelId="{17D5F6A0-0627-4BAA-8168-C3EE3B2D3001}" type="parTrans" cxnId="{4E303C6C-7AA3-42EC-B62C-639FA4FC9034}">
      <dgm:prSet/>
      <dgm:spPr/>
      <dgm:t>
        <a:bodyPr/>
        <a:lstStyle/>
        <a:p>
          <a:endParaRPr lang="ru-RU"/>
        </a:p>
      </dgm:t>
    </dgm:pt>
    <dgm:pt modelId="{FFC89732-E287-48E8-8CBC-EC023051407A}" type="sibTrans" cxnId="{4E303C6C-7AA3-42EC-B62C-639FA4FC9034}">
      <dgm:prSet/>
      <dgm:spPr/>
      <dgm:t>
        <a:bodyPr/>
        <a:lstStyle/>
        <a:p>
          <a:endParaRPr lang="ru-RU"/>
        </a:p>
      </dgm:t>
    </dgm:pt>
    <dgm:pt modelId="{44002226-BF75-43F4-A20E-A7D90E8E61BB}" type="pres">
      <dgm:prSet presAssocID="{5D3711AD-1F9E-4B91-A611-2611A6936B1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8C0F33-9C5E-4D4A-BD7F-7C1D55C05C76}" type="pres">
      <dgm:prSet presAssocID="{8178816D-A5DB-45CE-AB34-2C0047B37B44}" presName="circle1" presStyleLbl="node1" presStyleIdx="0" presStyleCnt="2"/>
      <dgm:spPr/>
    </dgm:pt>
    <dgm:pt modelId="{B24B472A-AF06-4239-8ABA-FA51BB87A5EC}" type="pres">
      <dgm:prSet presAssocID="{8178816D-A5DB-45CE-AB34-2C0047B37B44}" presName="space" presStyleCnt="0"/>
      <dgm:spPr/>
    </dgm:pt>
    <dgm:pt modelId="{68303EB3-4334-4114-B2C8-AAC64C2EC93C}" type="pres">
      <dgm:prSet presAssocID="{8178816D-A5DB-45CE-AB34-2C0047B37B44}" presName="rect1" presStyleLbl="alignAcc1" presStyleIdx="0" presStyleCnt="2"/>
      <dgm:spPr/>
      <dgm:t>
        <a:bodyPr/>
        <a:lstStyle/>
        <a:p>
          <a:endParaRPr lang="ru-RU"/>
        </a:p>
      </dgm:t>
    </dgm:pt>
    <dgm:pt modelId="{D44D5E52-3AE1-4C93-8FE8-4B128F19C6DE}" type="pres">
      <dgm:prSet presAssocID="{425C3C13-6BD6-400A-A4F3-141548509F8D}" presName="vertSpace2" presStyleLbl="node1" presStyleIdx="0" presStyleCnt="2"/>
      <dgm:spPr/>
    </dgm:pt>
    <dgm:pt modelId="{200C7082-B41B-4BC8-BFEB-37E05EB2D808}" type="pres">
      <dgm:prSet presAssocID="{425C3C13-6BD6-400A-A4F3-141548509F8D}" presName="circle2" presStyleLbl="node1" presStyleIdx="1" presStyleCnt="2"/>
      <dgm:spPr/>
    </dgm:pt>
    <dgm:pt modelId="{6542B5BD-3366-498B-874F-9C0B8DBF4F5D}" type="pres">
      <dgm:prSet presAssocID="{425C3C13-6BD6-400A-A4F3-141548509F8D}" presName="rect2" presStyleLbl="alignAcc1" presStyleIdx="1" presStyleCnt="2" custScaleY="200000"/>
      <dgm:spPr/>
      <dgm:t>
        <a:bodyPr/>
        <a:lstStyle/>
        <a:p>
          <a:endParaRPr lang="ru-RU"/>
        </a:p>
      </dgm:t>
    </dgm:pt>
    <dgm:pt modelId="{2E484DE4-5D0E-41B8-8925-C98FAAB92BDF}" type="pres">
      <dgm:prSet presAssocID="{8178816D-A5DB-45CE-AB34-2C0047B37B4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930BC-20AC-4038-BF43-CC5792C89BA3}" type="pres">
      <dgm:prSet presAssocID="{425C3C13-6BD6-400A-A4F3-141548509F8D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1EA8EE-5574-4146-8D76-28A2036A2F0A}" type="presOf" srcId="{5D3711AD-1F9E-4B91-A611-2611A6936B17}" destId="{44002226-BF75-43F4-A20E-A7D90E8E61BB}" srcOrd="0" destOrd="0" presId="urn:microsoft.com/office/officeart/2005/8/layout/target3"/>
    <dgm:cxn modelId="{01083AC6-88A0-4426-A69E-972FC172C30F}" type="presOf" srcId="{425C3C13-6BD6-400A-A4F3-141548509F8D}" destId="{6542B5BD-3366-498B-874F-9C0B8DBF4F5D}" srcOrd="0" destOrd="0" presId="urn:microsoft.com/office/officeart/2005/8/layout/target3"/>
    <dgm:cxn modelId="{79200E32-26AD-4ADB-8EBF-8B875D884E33}" type="presOf" srcId="{8178816D-A5DB-45CE-AB34-2C0047B37B44}" destId="{68303EB3-4334-4114-B2C8-AAC64C2EC93C}" srcOrd="0" destOrd="0" presId="urn:microsoft.com/office/officeart/2005/8/layout/target3"/>
    <dgm:cxn modelId="{A13AB18A-6883-4026-9D26-618F2BCAFE55}" type="presOf" srcId="{8178816D-A5DB-45CE-AB34-2C0047B37B44}" destId="{2E484DE4-5D0E-41B8-8925-C98FAAB92BDF}" srcOrd="1" destOrd="0" presId="urn:microsoft.com/office/officeart/2005/8/layout/target3"/>
    <dgm:cxn modelId="{4E303C6C-7AA3-42EC-B62C-639FA4FC9034}" srcId="{5D3711AD-1F9E-4B91-A611-2611A6936B17}" destId="{425C3C13-6BD6-400A-A4F3-141548509F8D}" srcOrd="1" destOrd="0" parTransId="{17D5F6A0-0627-4BAA-8168-C3EE3B2D3001}" sibTransId="{FFC89732-E287-48E8-8CBC-EC023051407A}"/>
    <dgm:cxn modelId="{6E84AB6E-1EF9-4780-82BA-A33AA5EC1392}" srcId="{5D3711AD-1F9E-4B91-A611-2611A6936B17}" destId="{8178816D-A5DB-45CE-AB34-2C0047B37B44}" srcOrd="0" destOrd="0" parTransId="{EFDDA471-9A1A-4D27-B2C6-8CDD8517BA0D}" sibTransId="{ACD73B82-0CD7-44D3-8D19-BE8BD9750EE4}"/>
    <dgm:cxn modelId="{A2009C38-DDEA-4FAF-944B-8E2ADF68AA18}" type="presOf" srcId="{425C3C13-6BD6-400A-A4F3-141548509F8D}" destId="{F3C930BC-20AC-4038-BF43-CC5792C89BA3}" srcOrd="1" destOrd="0" presId="urn:microsoft.com/office/officeart/2005/8/layout/target3"/>
    <dgm:cxn modelId="{846A795F-75AF-44A6-BE4E-693C99DF3C7E}" type="presParOf" srcId="{44002226-BF75-43F4-A20E-A7D90E8E61BB}" destId="{408C0F33-9C5E-4D4A-BD7F-7C1D55C05C76}" srcOrd="0" destOrd="0" presId="urn:microsoft.com/office/officeart/2005/8/layout/target3"/>
    <dgm:cxn modelId="{CEEB4A2C-372D-434D-A6A1-0FBD30926975}" type="presParOf" srcId="{44002226-BF75-43F4-A20E-A7D90E8E61BB}" destId="{B24B472A-AF06-4239-8ABA-FA51BB87A5EC}" srcOrd="1" destOrd="0" presId="urn:microsoft.com/office/officeart/2005/8/layout/target3"/>
    <dgm:cxn modelId="{1B1D8C3E-4BED-448C-B187-9DAEF3A2216F}" type="presParOf" srcId="{44002226-BF75-43F4-A20E-A7D90E8E61BB}" destId="{68303EB3-4334-4114-B2C8-AAC64C2EC93C}" srcOrd="2" destOrd="0" presId="urn:microsoft.com/office/officeart/2005/8/layout/target3"/>
    <dgm:cxn modelId="{D5C315CC-13EF-4B67-B866-75C32D7B75B5}" type="presParOf" srcId="{44002226-BF75-43F4-A20E-A7D90E8E61BB}" destId="{D44D5E52-3AE1-4C93-8FE8-4B128F19C6DE}" srcOrd="3" destOrd="0" presId="urn:microsoft.com/office/officeart/2005/8/layout/target3"/>
    <dgm:cxn modelId="{E4C01A86-CF17-4E45-82ED-BE2A753F50E3}" type="presParOf" srcId="{44002226-BF75-43F4-A20E-A7D90E8E61BB}" destId="{200C7082-B41B-4BC8-BFEB-37E05EB2D808}" srcOrd="4" destOrd="0" presId="urn:microsoft.com/office/officeart/2005/8/layout/target3"/>
    <dgm:cxn modelId="{E2E659A1-4581-4FB2-8B29-5C69BA6BA389}" type="presParOf" srcId="{44002226-BF75-43F4-A20E-A7D90E8E61BB}" destId="{6542B5BD-3366-498B-874F-9C0B8DBF4F5D}" srcOrd="5" destOrd="0" presId="urn:microsoft.com/office/officeart/2005/8/layout/target3"/>
    <dgm:cxn modelId="{7957D775-4EB4-4387-B4E4-24DBB44B2597}" type="presParOf" srcId="{44002226-BF75-43F4-A20E-A7D90E8E61BB}" destId="{2E484DE4-5D0E-41B8-8925-C98FAAB92BDF}" srcOrd="6" destOrd="0" presId="urn:microsoft.com/office/officeart/2005/8/layout/target3"/>
    <dgm:cxn modelId="{12E22DA6-E7F1-4904-9B64-2F24985E33D8}" type="presParOf" srcId="{44002226-BF75-43F4-A20E-A7D90E8E61BB}" destId="{F3C930BC-20AC-4038-BF43-CC5792C89BA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D3B36-4592-46FC-A35B-17972364B2EA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722481-171E-4B75-AB65-9631F96D8886}">
      <dgm:prSet phldrT="[Текст]"/>
      <dgm:spPr/>
      <dgm:t>
        <a:bodyPr/>
        <a:lstStyle/>
        <a:p>
          <a:r>
            <a:rPr lang="ru-RU" dirty="0" smtClean="0"/>
            <a:t>лишь бы не плакало.</a:t>
          </a:r>
          <a:endParaRPr lang="ru-RU" dirty="0"/>
        </a:p>
      </dgm:t>
    </dgm:pt>
    <dgm:pt modelId="{61BD0AA5-13D3-48CC-A4CB-8C0D8D8378C5}" type="parTrans" cxnId="{AC256912-1E08-46C7-803B-6E81B3FDA5C6}">
      <dgm:prSet/>
      <dgm:spPr/>
      <dgm:t>
        <a:bodyPr/>
        <a:lstStyle/>
        <a:p>
          <a:endParaRPr lang="ru-RU"/>
        </a:p>
      </dgm:t>
    </dgm:pt>
    <dgm:pt modelId="{B244681C-9F9D-4878-9052-23D2EFF7018D}" type="sibTrans" cxnId="{AC256912-1E08-46C7-803B-6E81B3FDA5C6}">
      <dgm:prSet/>
      <dgm:spPr/>
      <dgm:t>
        <a:bodyPr/>
        <a:lstStyle/>
        <a:p>
          <a:endParaRPr lang="ru-RU"/>
        </a:p>
      </dgm:t>
    </dgm:pt>
    <dgm:pt modelId="{5FAEB728-0C4D-4B31-82AC-7FCBE7BBA168}" type="pres">
      <dgm:prSet presAssocID="{F82D3B36-4592-46FC-A35B-17972364B2E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7A85BB-79E3-4BB1-A7A0-B700F770FE8B}" type="pres">
      <dgm:prSet presAssocID="{C3722481-171E-4B75-AB65-9631F96D8886}" presName="circle1" presStyleLbl="node1" presStyleIdx="0" presStyleCnt="1"/>
      <dgm:spPr/>
    </dgm:pt>
    <dgm:pt modelId="{BC9DDA8F-9E38-4C7D-8D10-08CCF1AFD0B7}" type="pres">
      <dgm:prSet presAssocID="{C3722481-171E-4B75-AB65-9631F96D8886}" presName="space" presStyleCnt="0"/>
      <dgm:spPr/>
    </dgm:pt>
    <dgm:pt modelId="{4AC2A769-E975-4647-9260-B0F05B0873A3}" type="pres">
      <dgm:prSet presAssocID="{C3722481-171E-4B75-AB65-9631F96D8886}" presName="rect1" presStyleLbl="alignAcc1" presStyleIdx="0" presStyleCnt="1"/>
      <dgm:spPr/>
      <dgm:t>
        <a:bodyPr/>
        <a:lstStyle/>
        <a:p>
          <a:endParaRPr lang="ru-RU"/>
        </a:p>
      </dgm:t>
    </dgm:pt>
    <dgm:pt modelId="{7C7746BA-E6A7-4CE0-9EB7-DD854E5EBDB6}" type="pres">
      <dgm:prSet presAssocID="{C3722481-171E-4B75-AB65-9631F96D888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BE54C6-C71A-445D-92A4-64A65687B943}" type="presOf" srcId="{C3722481-171E-4B75-AB65-9631F96D8886}" destId="{4AC2A769-E975-4647-9260-B0F05B0873A3}" srcOrd="0" destOrd="0" presId="urn:microsoft.com/office/officeart/2005/8/layout/target3"/>
    <dgm:cxn modelId="{38650E8E-8752-4549-AA98-9B0523DA7424}" type="presOf" srcId="{C3722481-171E-4B75-AB65-9631F96D8886}" destId="{7C7746BA-E6A7-4CE0-9EB7-DD854E5EBDB6}" srcOrd="1" destOrd="0" presId="urn:microsoft.com/office/officeart/2005/8/layout/target3"/>
    <dgm:cxn modelId="{2657DDE4-D58D-48A6-82E9-03E169406575}" type="presOf" srcId="{F82D3B36-4592-46FC-A35B-17972364B2EA}" destId="{5FAEB728-0C4D-4B31-82AC-7FCBE7BBA168}" srcOrd="0" destOrd="0" presId="urn:microsoft.com/office/officeart/2005/8/layout/target3"/>
    <dgm:cxn modelId="{AC256912-1E08-46C7-803B-6E81B3FDA5C6}" srcId="{F82D3B36-4592-46FC-A35B-17972364B2EA}" destId="{C3722481-171E-4B75-AB65-9631F96D8886}" srcOrd="0" destOrd="0" parTransId="{61BD0AA5-13D3-48CC-A4CB-8C0D8D8378C5}" sibTransId="{B244681C-9F9D-4878-9052-23D2EFF7018D}"/>
    <dgm:cxn modelId="{9DDB730D-365E-4BE3-B95B-DD685300CEF3}" type="presParOf" srcId="{5FAEB728-0C4D-4B31-82AC-7FCBE7BBA168}" destId="{517A85BB-79E3-4BB1-A7A0-B700F770FE8B}" srcOrd="0" destOrd="0" presId="urn:microsoft.com/office/officeart/2005/8/layout/target3"/>
    <dgm:cxn modelId="{E844BD48-0FAD-4AE3-8960-F56A5A66A4CF}" type="presParOf" srcId="{5FAEB728-0C4D-4B31-82AC-7FCBE7BBA168}" destId="{BC9DDA8F-9E38-4C7D-8D10-08CCF1AFD0B7}" srcOrd="1" destOrd="0" presId="urn:microsoft.com/office/officeart/2005/8/layout/target3"/>
    <dgm:cxn modelId="{5C09561C-87BA-4333-9A00-4279A85702E3}" type="presParOf" srcId="{5FAEB728-0C4D-4B31-82AC-7FCBE7BBA168}" destId="{4AC2A769-E975-4647-9260-B0F05B0873A3}" srcOrd="2" destOrd="0" presId="urn:microsoft.com/office/officeart/2005/8/layout/target3"/>
    <dgm:cxn modelId="{2D117125-48E4-49E1-8E9A-E0D086C5B901}" type="presParOf" srcId="{5FAEB728-0C4D-4B31-82AC-7FCBE7BBA168}" destId="{7C7746BA-E6A7-4CE0-9EB7-DD854E5EBDB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68F485-E205-4AC6-BE48-D7642E71CAB2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F0BEE7F-603B-4C74-802A-5A81B582E458}">
      <dgm:prSet phldrT="[Текст]"/>
      <dgm:spPr/>
      <dgm:t>
        <a:bodyPr/>
        <a:lstStyle/>
        <a:p>
          <a:r>
            <a:rPr lang="ru-RU" dirty="0" smtClean="0"/>
            <a:t>Кто детям потакает,</a:t>
          </a:r>
          <a:endParaRPr lang="ru-RU" dirty="0"/>
        </a:p>
      </dgm:t>
    </dgm:pt>
    <dgm:pt modelId="{5C15C066-E210-44C4-B6C6-1AD1E4F347BB}" type="parTrans" cxnId="{8803A52E-5448-4A55-A3F0-388F3FDFBF9C}">
      <dgm:prSet/>
      <dgm:spPr/>
      <dgm:t>
        <a:bodyPr/>
        <a:lstStyle/>
        <a:p>
          <a:endParaRPr lang="ru-RU"/>
        </a:p>
      </dgm:t>
    </dgm:pt>
    <dgm:pt modelId="{9332B9C3-67D9-424D-BAAB-3B4BC8DF75B0}" type="sibTrans" cxnId="{8803A52E-5448-4A55-A3F0-388F3FDFBF9C}">
      <dgm:prSet/>
      <dgm:spPr/>
      <dgm:t>
        <a:bodyPr/>
        <a:lstStyle/>
        <a:p>
          <a:endParaRPr lang="ru-RU"/>
        </a:p>
      </dgm:t>
    </dgm:pt>
    <dgm:pt modelId="{A4800706-0FF0-4C99-A876-E7845CBB1B82}" type="pres">
      <dgm:prSet presAssocID="{1268F485-E205-4AC6-BE48-D7642E71CAB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EE4BF6-FC36-438E-9B22-10337B996D11}" type="pres">
      <dgm:prSet presAssocID="{6F0BEE7F-603B-4C74-802A-5A81B582E458}" presName="circle1" presStyleLbl="node1" presStyleIdx="0" presStyleCnt="1"/>
      <dgm:spPr/>
    </dgm:pt>
    <dgm:pt modelId="{37E23FD4-E1E1-439A-AC32-7F2AFA7D95CE}" type="pres">
      <dgm:prSet presAssocID="{6F0BEE7F-603B-4C74-802A-5A81B582E458}" presName="space" presStyleCnt="0"/>
      <dgm:spPr/>
    </dgm:pt>
    <dgm:pt modelId="{620B7CC7-574F-4D54-A69D-B27E6DDF2C92}" type="pres">
      <dgm:prSet presAssocID="{6F0BEE7F-603B-4C74-802A-5A81B582E458}" presName="rect1" presStyleLbl="alignAcc1" presStyleIdx="0" presStyleCnt="1"/>
      <dgm:spPr/>
      <dgm:t>
        <a:bodyPr/>
        <a:lstStyle/>
        <a:p>
          <a:endParaRPr lang="ru-RU"/>
        </a:p>
      </dgm:t>
    </dgm:pt>
    <dgm:pt modelId="{F5F69453-1EB5-4F07-B210-B180D0868387}" type="pres">
      <dgm:prSet presAssocID="{6F0BEE7F-603B-4C74-802A-5A81B582E45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03A52E-5448-4A55-A3F0-388F3FDFBF9C}" srcId="{1268F485-E205-4AC6-BE48-D7642E71CAB2}" destId="{6F0BEE7F-603B-4C74-802A-5A81B582E458}" srcOrd="0" destOrd="0" parTransId="{5C15C066-E210-44C4-B6C6-1AD1E4F347BB}" sibTransId="{9332B9C3-67D9-424D-BAAB-3B4BC8DF75B0}"/>
    <dgm:cxn modelId="{D4E30FB5-BECC-43A7-BD0C-877CF5ACC060}" type="presOf" srcId="{6F0BEE7F-603B-4C74-802A-5A81B582E458}" destId="{F5F69453-1EB5-4F07-B210-B180D0868387}" srcOrd="1" destOrd="0" presId="urn:microsoft.com/office/officeart/2005/8/layout/target3"/>
    <dgm:cxn modelId="{BC39CECD-EE47-4B10-92F5-7BD71A33B837}" type="presOf" srcId="{6F0BEE7F-603B-4C74-802A-5A81B582E458}" destId="{620B7CC7-574F-4D54-A69D-B27E6DDF2C92}" srcOrd="0" destOrd="0" presId="urn:microsoft.com/office/officeart/2005/8/layout/target3"/>
    <dgm:cxn modelId="{B3D8F6A3-CB82-41C5-80B8-1881280DA16D}" type="presOf" srcId="{1268F485-E205-4AC6-BE48-D7642E71CAB2}" destId="{A4800706-0FF0-4C99-A876-E7845CBB1B82}" srcOrd="0" destOrd="0" presId="urn:microsoft.com/office/officeart/2005/8/layout/target3"/>
    <dgm:cxn modelId="{9C837B2D-7CA4-41D6-B66F-BDAE47ED6D53}" type="presParOf" srcId="{A4800706-0FF0-4C99-A876-E7845CBB1B82}" destId="{BEEE4BF6-FC36-438E-9B22-10337B996D11}" srcOrd="0" destOrd="0" presId="urn:microsoft.com/office/officeart/2005/8/layout/target3"/>
    <dgm:cxn modelId="{55DF70CF-8A55-489E-9D9F-58A3407B3F0F}" type="presParOf" srcId="{A4800706-0FF0-4C99-A876-E7845CBB1B82}" destId="{37E23FD4-E1E1-439A-AC32-7F2AFA7D95CE}" srcOrd="1" destOrd="0" presId="urn:microsoft.com/office/officeart/2005/8/layout/target3"/>
    <dgm:cxn modelId="{CB270DF5-4A20-4F29-8880-BE0494A1A1B4}" type="presParOf" srcId="{A4800706-0FF0-4C99-A876-E7845CBB1B82}" destId="{620B7CC7-574F-4D54-A69D-B27E6DDF2C92}" srcOrd="2" destOrd="0" presId="urn:microsoft.com/office/officeart/2005/8/layout/target3"/>
    <dgm:cxn modelId="{3A4FFC3E-3668-4783-933E-BE4566F6C3E3}" type="presParOf" srcId="{A4800706-0FF0-4C99-A876-E7845CBB1B82}" destId="{F5F69453-1EB5-4F07-B210-B180D086838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68F485-E205-4AC6-BE48-D7642E71CAB2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F0BEE7F-603B-4C74-802A-5A81B582E458}">
      <dgm:prSet phldrT="[Текст]"/>
      <dgm:spPr/>
      <dgm:t>
        <a:bodyPr/>
        <a:lstStyle/>
        <a:p>
          <a:r>
            <a:rPr lang="ru-RU" dirty="0" smtClean="0"/>
            <a:t>тот потом слезу проливает.</a:t>
          </a:r>
          <a:endParaRPr lang="ru-RU" dirty="0"/>
        </a:p>
      </dgm:t>
    </dgm:pt>
    <dgm:pt modelId="{5C15C066-E210-44C4-B6C6-1AD1E4F347BB}" type="parTrans" cxnId="{8803A52E-5448-4A55-A3F0-388F3FDFBF9C}">
      <dgm:prSet/>
      <dgm:spPr/>
      <dgm:t>
        <a:bodyPr/>
        <a:lstStyle/>
        <a:p>
          <a:endParaRPr lang="ru-RU"/>
        </a:p>
      </dgm:t>
    </dgm:pt>
    <dgm:pt modelId="{9332B9C3-67D9-424D-BAAB-3B4BC8DF75B0}" type="sibTrans" cxnId="{8803A52E-5448-4A55-A3F0-388F3FDFBF9C}">
      <dgm:prSet/>
      <dgm:spPr/>
      <dgm:t>
        <a:bodyPr/>
        <a:lstStyle/>
        <a:p>
          <a:endParaRPr lang="ru-RU"/>
        </a:p>
      </dgm:t>
    </dgm:pt>
    <dgm:pt modelId="{A4800706-0FF0-4C99-A876-E7845CBB1B82}" type="pres">
      <dgm:prSet presAssocID="{1268F485-E205-4AC6-BE48-D7642E71CAB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EE4BF6-FC36-438E-9B22-10337B996D11}" type="pres">
      <dgm:prSet presAssocID="{6F0BEE7F-603B-4C74-802A-5A81B582E458}" presName="circle1" presStyleLbl="node1" presStyleIdx="0" presStyleCnt="1"/>
      <dgm:spPr/>
    </dgm:pt>
    <dgm:pt modelId="{37E23FD4-E1E1-439A-AC32-7F2AFA7D95CE}" type="pres">
      <dgm:prSet presAssocID="{6F0BEE7F-603B-4C74-802A-5A81B582E458}" presName="space" presStyleCnt="0"/>
      <dgm:spPr/>
    </dgm:pt>
    <dgm:pt modelId="{620B7CC7-574F-4D54-A69D-B27E6DDF2C92}" type="pres">
      <dgm:prSet presAssocID="{6F0BEE7F-603B-4C74-802A-5A81B582E458}" presName="rect1" presStyleLbl="alignAcc1" presStyleIdx="0" presStyleCnt="1"/>
      <dgm:spPr/>
      <dgm:t>
        <a:bodyPr/>
        <a:lstStyle/>
        <a:p>
          <a:endParaRPr lang="ru-RU"/>
        </a:p>
      </dgm:t>
    </dgm:pt>
    <dgm:pt modelId="{F5F69453-1EB5-4F07-B210-B180D0868387}" type="pres">
      <dgm:prSet presAssocID="{6F0BEE7F-603B-4C74-802A-5A81B582E45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ACE4CF-DF0F-4650-A406-6C7757A96722}" type="presOf" srcId="{6F0BEE7F-603B-4C74-802A-5A81B582E458}" destId="{620B7CC7-574F-4D54-A69D-B27E6DDF2C92}" srcOrd="0" destOrd="0" presId="urn:microsoft.com/office/officeart/2005/8/layout/target3"/>
    <dgm:cxn modelId="{6F79C332-F817-483A-840F-84530D2BE731}" type="presOf" srcId="{6F0BEE7F-603B-4C74-802A-5A81B582E458}" destId="{F5F69453-1EB5-4F07-B210-B180D0868387}" srcOrd="1" destOrd="0" presId="urn:microsoft.com/office/officeart/2005/8/layout/target3"/>
    <dgm:cxn modelId="{8803A52E-5448-4A55-A3F0-388F3FDFBF9C}" srcId="{1268F485-E205-4AC6-BE48-D7642E71CAB2}" destId="{6F0BEE7F-603B-4C74-802A-5A81B582E458}" srcOrd="0" destOrd="0" parTransId="{5C15C066-E210-44C4-B6C6-1AD1E4F347BB}" sibTransId="{9332B9C3-67D9-424D-BAAB-3B4BC8DF75B0}"/>
    <dgm:cxn modelId="{32DA6682-A2BB-4CCF-B71C-EA6FC637D0E6}" type="presOf" srcId="{1268F485-E205-4AC6-BE48-D7642E71CAB2}" destId="{A4800706-0FF0-4C99-A876-E7845CBB1B82}" srcOrd="0" destOrd="0" presId="urn:microsoft.com/office/officeart/2005/8/layout/target3"/>
    <dgm:cxn modelId="{135ACBE3-2F41-449E-AE64-FCEEC4371CAE}" type="presParOf" srcId="{A4800706-0FF0-4C99-A876-E7845CBB1B82}" destId="{BEEE4BF6-FC36-438E-9B22-10337B996D11}" srcOrd="0" destOrd="0" presId="urn:microsoft.com/office/officeart/2005/8/layout/target3"/>
    <dgm:cxn modelId="{9BB6B19C-F199-4183-A0BA-7A0D9F7B3BB0}" type="presParOf" srcId="{A4800706-0FF0-4C99-A876-E7845CBB1B82}" destId="{37E23FD4-E1E1-439A-AC32-7F2AFA7D95CE}" srcOrd="1" destOrd="0" presId="urn:microsoft.com/office/officeart/2005/8/layout/target3"/>
    <dgm:cxn modelId="{05CE314B-AC00-4E0E-BD8C-BE5C633F8FD3}" type="presParOf" srcId="{A4800706-0FF0-4C99-A876-E7845CBB1B82}" destId="{620B7CC7-574F-4D54-A69D-B27E6DDF2C92}" srcOrd="2" destOrd="0" presId="urn:microsoft.com/office/officeart/2005/8/layout/target3"/>
    <dgm:cxn modelId="{FC8A5E01-BEB0-477D-831A-D159B2C8CFA3}" type="presParOf" srcId="{A4800706-0FF0-4C99-A876-E7845CBB1B82}" destId="{F5F69453-1EB5-4F07-B210-B180D086838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68F485-E205-4AC6-BE48-D7642E71CAB2}" type="doc">
      <dgm:prSet loTypeId="urn:microsoft.com/office/officeart/2005/8/layout/targe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F0BEE7F-603B-4C74-802A-5A81B582E458}">
      <dgm:prSet phldrT="[Текст]"/>
      <dgm:spPr/>
      <dgm:t>
        <a:bodyPr/>
        <a:lstStyle/>
        <a:p>
          <a:r>
            <a:rPr lang="ru-RU" dirty="0" smtClean="0"/>
            <a:t>Детишек воспитывать -</a:t>
          </a:r>
          <a:endParaRPr lang="ru-RU" dirty="0"/>
        </a:p>
      </dgm:t>
    </dgm:pt>
    <dgm:pt modelId="{5C15C066-E210-44C4-B6C6-1AD1E4F347BB}" type="parTrans" cxnId="{8803A52E-5448-4A55-A3F0-388F3FDFBF9C}">
      <dgm:prSet/>
      <dgm:spPr/>
      <dgm:t>
        <a:bodyPr/>
        <a:lstStyle/>
        <a:p>
          <a:endParaRPr lang="ru-RU"/>
        </a:p>
      </dgm:t>
    </dgm:pt>
    <dgm:pt modelId="{9332B9C3-67D9-424D-BAAB-3B4BC8DF75B0}" type="sibTrans" cxnId="{8803A52E-5448-4A55-A3F0-388F3FDFBF9C}">
      <dgm:prSet/>
      <dgm:spPr/>
      <dgm:t>
        <a:bodyPr/>
        <a:lstStyle/>
        <a:p>
          <a:endParaRPr lang="ru-RU"/>
        </a:p>
      </dgm:t>
    </dgm:pt>
    <dgm:pt modelId="{A4800706-0FF0-4C99-A876-E7845CBB1B82}" type="pres">
      <dgm:prSet presAssocID="{1268F485-E205-4AC6-BE48-D7642E71CAB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EE4BF6-FC36-438E-9B22-10337B996D11}" type="pres">
      <dgm:prSet presAssocID="{6F0BEE7F-603B-4C74-802A-5A81B582E458}" presName="circle1" presStyleLbl="node1" presStyleIdx="0" presStyleCnt="1"/>
      <dgm:spPr/>
    </dgm:pt>
    <dgm:pt modelId="{37E23FD4-E1E1-439A-AC32-7F2AFA7D95CE}" type="pres">
      <dgm:prSet presAssocID="{6F0BEE7F-603B-4C74-802A-5A81B582E458}" presName="space" presStyleCnt="0"/>
      <dgm:spPr/>
    </dgm:pt>
    <dgm:pt modelId="{620B7CC7-574F-4D54-A69D-B27E6DDF2C92}" type="pres">
      <dgm:prSet presAssocID="{6F0BEE7F-603B-4C74-802A-5A81B582E458}" presName="rect1" presStyleLbl="alignAcc1" presStyleIdx="0" presStyleCnt="1" custLinFactNeighborX="111" custLinFactNeighborY="3125"/>
      <dgm:spPr/>
      <dgm:t>
        <a:bodyPr/>
        <a:lstStyle/>
        <a:p>
          <a:endParaRPr lang="ru-RU"/>
        </a:p>
      </dgm:t>
    </dgm:pt>
    <dgm:pt modelId="{F5F69453-1EB5-4F07-B210-B180D0868387}" type="pres">
      <dgm:prSet presAssocID="{6F0BEE7F-603B-4C74-802A-5A81B582E45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BBE91B-241F-46B4-9675-7F4505DEB490}" type="presOf" srcId="{6F0BEE7F-603B-4C74-802A-5A81B582E458}" destId="{620B7CC7-574F-4D54-A69D-B27E6DDF2C92}" srcOrd="0" destOrd="0" presId="urn:microsoft.com/office/officeart/2005/8/layout/target3"/>
    <dgm:cxn modelId="{18E8E830-2787-4602-AC2E-1E2A1AE493C7}" type="presOf" srcId="{6F0BEE7F-603B-4C74-802A-5A81B582E458}" destId="{F5F69453-1EB5-4F07-B210-B180D0868387}" srcOrd="1" destOrd="0" presId="urn:microsoft.com/office/officeart/2005/8/layout/target3"/>
    <dgm:cxn modelId="{8D652C0C-B834-4DE3-89FC-80A58968A360}" type="presOf" srcId="{1268F485-E205-4AC6-BE48-D7642E71CAB2}" destId="{A4800706-0FF0-4C99-A876-E7845CBB1B82}" srcOrd="0" destOrd="0" presId="urn:microsoft.com/office/officeart/2005/8/layout/target3"/>
    <dgm:cxn modelId="{8803A52E-5448-4A55-A3F0-388F3FDFBF9C}" srcId="{1268F485-E205-4AC6-BE48-D7642E71CAB2}" destId="{6F0BEE7F-603B-4C74-802A-5A81B582E458}" srcOrd="0" destOrd="0" parTransId="{5C15C066-E210-44C4-B6C6-1AD1E4F347BB}" sibTransId="{9332B9C3-67D9-424D-BAAB-3B4BC8DF75B0}"/>
    <dgm:cxn modelId="{3D99CE5B-E308-40E0-BD85-70A01201A682}" type="presParOf" srcId="{A4800706-0FF0-4C99-A876-E7845CBB1B82}" destId="{BEEE4BF6-FC36-438E-9B22-10337B996D11}" srcOrd="0" destOrd="0" presId="urn:microsoft.com/office/officeart/2005/8/layout/target3"/>
    <dgm:cxn modelId="{6769B281-D9A9-44A6-8C67-F9654A80B200}" type="presParOf" srcId="{A4800706-0FF0-4C99-A876-E7845CBB1B82}" destId="{37E23FD4-E1E1-439A-AC32-7F2AFA7D95CE}" srcOrd="1" destOrd="0" presId="urn:microsoft.com/office/officeart/2005/8/layout/target3"/>
    <dgm:cxn modelId="{1FEC5BEA-4504-4533-9FD0-A526761DB409}" type="presParOf" srcId="{A4800706-0FF0-4C99-A876-E7845CBB1B82}" destId="{620B7CC7-574F-4D54-A69D-B27E6DDF2C92}" srcOrd="2" destOrd="0" presId="urn:microsoft.com/office/officeart/2005/8/layout/target3"/>
    <dgm:cxn modelId="{A3621FA1-9225-4FCB-917E-736F0EB38F32}" type="presParOf" srcId="{A4800706-0FF0-4C99-A876-E7845CBB1B82}" destId="{F5F69453-1EB5-4F07-B210-B180D086838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68F485-E205-4AC6-BE48-D7642E71CAB2}" type="doc">
      <dgm:prSet loTypeId="urn:microsoft.com/office/officeart/2005/8/layout/targe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F0BEE7F-603B-4C74-802A-5A81B582E458}">
      <dgm:prSet phldrT="[Текст]"/>
      <dgm:spPr/>
      <dgm:t>
        <a:bodyPr/>
        <a:lstStyle/>
        <a:p>
          <a:r>
            <a:rPr lang="ru-RU" dirty="0" smtClean="0"/>
            <a:t>не курочек </a:t>
          </a:r>
        </a:p>
        <a:p>
          <a:r>
            <a:rPr lang="ru-RU" dirty="0" smtClean="0"/>
            <a:t>пересчитывать.</a:t>
          </a:r>
          <a:endParaRPr lang="ru-RU" dirty="0"/>
        </a:p>
      </dgm:t>
    </dgm:pt>
    <dgm:pt modelId="{5C15C066-E210-44C4-B6C6-1AD1E4F347BB}" type="parTrans" cxnId="{8803A52E-5448-4A55-A3F0-388F3FDFBF9C}">
      <dgm:prSet/>
      <dgm:spPr/>
      <dgm:t>
        <a:bodyPr/>
        <a:lstStyle/>
        <a:p>
          <a:endParaRPr lang="ru-RU"/>
        </a:p>
      </dgm:t>
    </dgm:pt>
    <dgm:pt modelId="{9332B9C3-67D9-424D-BAAB-3B4BC8DF75B0}" type="sibTrans" cxnId="{8803A52E-5448-4A55-A3F0-388F3FDFBF9C}">
      <dgm:prSet/>
      <dgm:spPr/>
      <dgm:t>
        <a:bodyPr/>
        <a:lstStyle/>
        <a:p>
          <a:endParaRPr lang="ru-RU"/>
        </a:p>
      </dgm:t>
    </dgm:pt>
    <dgm:pt modelId="{A4800706-0FF0-4C99-A876-E7845CBB1B82}" type="pres">
      <dgm:prSet presAssocID="{1268F485-E205-4AC6-BE48-D7642E71CAB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EE4BF6-FC36-438E-9B22-10337B996D11}" type="pres">
      <dgm:prSet presAssocID="{6F0BEE7F-603B-4C74-802A-5A81B582E458}" presName="circle1" presStyleLbl="node1" presStyleIdx="0" presStyleCnt="1"/>
      <dgm:spPr/>
    </dgm:pt>
    <dgm:pt modelId="{37E23FD4-E1E1-439A-AC32-7F2AFA7D95CE}" type="pres">
      <dgm:prSet presAssocID="{6F0BEE7F-603B-4C74-802A-5A81B582E458}" presName="space" presStyleCnt="0"/>
      <dgm:spPr/>
    </dgm:pt>
    <dgm:pt modelId="{620B7CC7-574F-4D54-A69D-B27E6DDF2C92}" type="pres">
      <dgm:prSet presAssocID="{6F0BEE7F-603B-4C74-802A-5A81B582E458}" presName="rect1" presStyleLbl="alignAcc1" presStyleIdx="0" presStyleCnt="1"/>
      <dgm:spPr/>
      <dgm:t>
        <a:bodyPr/>
        <a:lstStyle/>
        <a:p>
          <a:endParaRPr lang="ru-RU"/>
        </a:p>
      </dgm:t>
    </dgm:pt>
    <dgm:pt modelId="{F5F69453-1EB5-4F07-B210-B180D0868387}" type="pres">
      <dgm:prSet presAssocID="{6F0BEE7F-603B-4C74-802A-5A81B582E45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9664A9-262E-4833-B4B1-90434F1ACBA2}" type="presOf" srcId="{6F0BEE7F-603B-4C74-802A-5A81B582E458}" destId="{F5F69453-1EB5-4F07-B210-B180D0868387}" srcOrd="1" destOrd="0" presId="urn:microsoft.com/office/officeart/2005/8/layout/target3"/>
    <dgm:cxn modelId="{8803A52E-5448-4A55-A3F0-388F3FDFBF9C}" srcId="{1268F485-E205-4AC6-BE48-D7642E71CAB2}" destId="{6F0BEE7F-603B-4C74-802A-5A81B582E458}" srcOrd="0" destOrd="0" parTransId="{5C15C066-E210-44C4-B6C6-1AD1E4F347BB}" sibTransId="{9332B9C3-67D9-424D-BAAB-3B4BC8DF75B0}"/>
    <dgm:cxn modelId="{DD19D30F-B7C2-48A8-A1C4-D632D444427A}" type="presOf" srcId="{1268F485-E205-4AC6-BE48-D7642E71CAB2}" destId="{A4800706-0FF0-4C99-A876-E7845CBB1B82}" srcOrd="0" destOrd="0" presId="urn:microsoft.com/office/officeart/2005/8/layout/target3"/>
    <dgm:cxn modelId="{A11F3DE0-990C-4DB5-BFB9-A69591E7E06B}" type="presOf" srcId="{6F0BEE7F-603B-4C74-802A-5A81B582E458}" destId="{620B7CC7-574F-4D54-A69D-B27E6DDF2C92}" srcOrd="0" destOrd="0" presId="urn:microsoft.com/office/officeart/2005/8/layout/target3"/>
    <dgm:cxn modelId="{26B44F4F-DCFC-44DA-884B-414E4C69C25F}" type="presParOf" srcId="{A4800706-0FF0-4C99-A876-E7845CBB1B82}" destId="{BEEE4BF6-FC36-438E-9B22-10337B996D11}" srcOrd="0" destOrd="0" presId="urn:microsoft.com/office/officeart/2005/8/layout/target3"/>
    <dgm:cxn modelId="{8DCC3D3E-9694-497C-A722-4AE27F2E2DD1}" type="presParOf" srcId="{A4800706-0FF0-4C99-A876-E7845CBB1B82}" destId="{37E23FD4-E1E1-439A-AC32-7F2AFA7D95CE}" srcOrd="1" destOrd="0" presId="urn:microsoft.com/office/officeart/2005/8/layout/target3"/>
    <dgm:cxn modelId="{D3B02052-CC19-4994-A43D-107D5E71F464}" type="presParOf" srcId="{A4800706-0FF0-4C99-A876-E7845CBB1B82}" destId="{620B7CC7-574F-4D54-A69D-B27E6DDF2C92}" srcOrd="2" destOrd="0" presId="urn:microsoft.com/office/officeart/2005/8/layout/target3"/>
    <dgm:cxn modelId="{7A71E8E0-2F17-435C-B660-82E5756CF8E8}" type="presParOf" srcId="{A4800706-0FF0-4C99-A876-E7845CBB1B82}" destId="{F5F69453-1EB5-4F07-B210-B180D086838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D38F3D-6FF6-4AC6-8C7A-E5B607CADC6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569376-C3FC-4CBB-849E-8DEEA95765AE}">
      <dgm:prSet phldrT="[Текст]"/>
      <dgm:spPr/>
      <dgm:t>
        <a:bodyPr/>
        <a:lstStyle/>
        <a:p>
          <a:r>
            <a:rPr lang="ru-RU" dirty="0" smtClean="0"/>
            <a:t>Участники вместе решают проблему</a:t>
          </a:r>
          <a:endParaRPr lang="ru-RU" dirty="0"/>
        </a:p>
      </dgm:t>
    </dgm:pt>
    <dgm:pt modelId="{C8EB5259-0F52-4422-91FB-855AAEE151C8}" type="parTrans" cxnId="{29852332-63BC-4EE0-9607-695B7F9C5ABB}">
      <dgm:prSet/>
      <dgm:spPr/>
      <dgm:t>
        <a:bodyPr/>
        <a:lstStyle/>
        <a:p>
          <a:endParaRPr lang="ru-RU"/>
        </a:p>
      </dgm:t>
    </dgm:pt>
    <dgm:pt modelId="{06D99E61-8E01-423B-93AA-64B7125AEF77}" type="sibTrans" cxnId="{29852332-63BC-4EE0-9607-695B7F9C5ABB}">
      <dgm:prSet/>
      <dgm:spPr/>
      <dgm:t>
        <a:bodyPr/>
        <a:lstStyle/>
        <a:p>
          <a:endParaRPr lang="ru-RU"/>
        </a:p>
      </dgm:t>
    </dgm:pt>
    <dgm:pt modelId="{9FFA05E8-BDCC-4368-A2AD-DC1925DE96C0}">
      <dgm:prSet phldrT="[Текст]"/>
      <dgm:spPr/>
      <dgm:t>
        <a:bodyPr/>
        <a:lstStyle/>
        <a:p>
          <a:r>
            <a:rPr lang="ru-RU" dirty="0" smtClean="0"/>
            <a:t>Цель – разумный результат, достигнутый эффективно и дружелюбно</a:t>
          </a:r>
          <a:endParaRPr lang="ru-RU" dirty="0"/>
        </a:p>
      </dgm:t>
    </dgm:pt>
    <dgm:pt modelId="{D71DD1AD-2F4B-492D-A84E-AD086EA136C6}" type="parTrans" cxnId="{EF6E9EAB-CF51-4107-81F3-965671E1C009}">
      <dgm:prSet/>
      <dgm:spPr/>
      <dgm:t>
        <a:bodyPr/>
        <a:lstStyle/>
        <a:p>
          <a:endParaRPr lang="ru-RU"/>
        </a:p>
      </dgm:t>
    </dgm:pt>
    <dgm:pt modelId="{36C74CCC-BEBD-4F66-8895-3EC1A627BF35}" type="sibTrans" cxnId="{EF6E9EAB-CF51-4107-81F3-965671E1C009}">
      <dgm:prSet/>
      <dgm:spPr/>
      <dgm:t>
        <a:bodyPr/>
        <a:lstStyle/>
        <a:p>
          <a:endParaRPr lang="ru-RU"/>
        </a:p>
      </dgm:t>
    </dgm:pt>
    <dgm:pt modelId="{04EAB927-9DC6-4852-AFAE-D360DB1101F0}">
      <dgm:prSet phldrT="[Текст]"/>
      <dgm:spPr/>
      <dgm:t>
        <a:bodyPr/>
        <a:lstStyle/>
        <a:p>
          <a:r>
            <a:rPr lang="ru-RU" dirty="0" smtClean="0"/>
            <a:t>Отделить людей от проблемы</a:t>
          </a:r>
          <a:endParaRPr lang="ru-RU" dirty="0"/>
        </a:p>
      </dgm:t>
    </dgm:pt>
    <dgm:pt modelId="{BD8142C7-1158-4227-9F5A-8F1301297DC4}" type="parTrans" cxnId="{381CE2F4-328B-48B9-937D-C802AF2320A2}">
      <dgm:prSet/>
      <dgm:spPr/>
      <dgm:t>
        <a:bodyPr/>
        <a:lstStyle/>
        <a:p>
          <a:endParaRPr lang="ru-RU"/>
        </a:p>
      </dgm:t>
    </dgm:pt>
    <dgm:pt modelId="{B9CC4CE7-B0BD-4BB4-AB2D-6B4A41E6EE27}" type="sibTrans" cxnId="{381CE2F4-328B-48B9-937D-C802AF2320A2}">
      <dgm:prSet/>
      <dgm:spPr/>
      <dgm:t>
        <a:bodyPr/>
        <a:lstStyle/>
        <a:p>
          <a:endParaRPr lang="ru-RU"/>
        </a:p>
      </dgm:t>
    </dgm:pt>
    <dgm:pt modelId="{881EFCC6-3F13-4505-90C4-735A7C28DC65}">
      <dgm:prSet phldrT="[Текст]"/>
      <dgm:spPr/>
      <dgm:t>
        <a:bodyPr/>
        <a:lstStyle/>
        <a:p>
          <a:r>
            <a:rPr lang="ru-RU" dirty="0" smtClean="0"/>
            <a:t>Придерживаться мягкого курса в отношениях с людьми, но стоять на жёсткой платформе при решении проблемы</a:t>
          </a:r>
          <a:endParaRPr lang="ru-RU" dirty="0"/>
        </a:p>
      </dgm:t>
    </dgm:pt>
    <dgm:pt modelId="{9FE99329-4123-4C97-9A04-7710F334F3B7}" type="parTrans" cxnId="{0337AF23-3AF3-4878-9D93-31FCCEA5D286}">
      <dgm:prSet/>
      <dgm:spPr/>
      <dgm:t>
        <a:bodyPr/>
        <a:lstStyle/>
        <a:p>
          <a:endParaRPr lang="ru-RU"/>
        </a:p>
      </dgm:t>
    </dgm:pt>
    <dgm:pt modelId="{8F12AB01-E920-49FE-9200-9EA415F61113}" type="sibTrans" cxnId="{0337AF23-3AF3-4878-9D93-31FCCEA5D286}">
      <dgm:prSet/>
      <dgm:spPr/>
      <dgm:t>
        <a:bodyPr/>
        <a:lstStyle/>
        <a:p>
          <a:endParaRPr lang="ru-RU"/>
        </a:p>
      </dgm:t>
    </dgm:pt>
    <dgm:pt modelId="{6E7A61B7-BA32-4729-A37C-EA8465B2306D}">
      <dgm:prSet phldrT="[Текст]"/>
      <dgm:spPr/>
      <dgm:t>
        <a:bodyPr/>
        <a:lstStyle/>
        <a:p>
          <a:r>
            <a:rPr lang="ru-RU" dirty="0" smtClean="0"/>
            <a:t>Продолжать переговоры независимо от степени доверия</a:t>
          </a:r>
          <a:endParaRPr lang="ru-RU" dirty="0"/>
        </a:p>
      </dgm:t>
    </dgm:pt>
    <dgm:pt modelId="{806366EC-C66A-415B-8D6E-F8D20C2F983C}" type="parTrans" cxnId="{4D196E07-5D9F-47DB-8579-52B4C310EEDE}">
      <dgm:prSet/>
      <dgm:spPr/>
      <dgm:t>
        <a:bodyPr/>
        <a:lstStyle/>
        <a:p>
          <a:endParaRPr lang="ru-RU"/>
        </a:p>
      </dgm:t>
    </dgm:pt>
    <dgm:pt modelId="{9E7CE5D6-90A3-44AE-92FD-852693E06321}" type="sibTrans" cxnId="{4D196E07-5D9F-47DB-8579-52B4C310EEDE}">
      <dgm:prSet/>
      <dgm:spPr/>
      <dgm:t>
        <a:bodyPr/>
        <a:lstStyle/>
        <a:p>
          <a:endParaRPr lang="ru-RU"/>
        </a:p>
      </dgm:t>
    </dgm:pt>
    <dgm:pt modelId="{5892998B-1881-488E-8A2C-6FDA334EB269}">
      <dgm:prSet phldrT="[Текст]"/>
      <dgm:spPr/>
      <dgm:t>
        <a:bodyPr/>
        <a:lstStyle/>
        <a:p>
          <a:r>
            <a:rPr lang="ru-RU" dirty="0" smtClean="0"/>
            <a:t>Концентрироваться на интересах, а не на позициях</a:t>
          </a:r>
          <a:endParaRPr lang="ru-RU" dirty="0"/>
        </a:p>
      </dgm:t>
    </dgm:pt>
    <dgm:pt modelId="{C48AA4EE-FF4D-403B-9AA9-277EE40E1A5F}" type="parTrans" cxnId="{47070023-BB94-4E1E-9E9F-59CEF9F428DC}">
      <dgm:prSet/>
      <dgm:spPr/>
      <dgm:t>
        <a:bodyPr/>
        <a:lstStyle/>
        <a:p>
          <a:endParaRPr lang="ru-RU"/>
        </a:p>
      </dgm:t>
    </dgm:pt>
    <dgm:pt modelId="{D1E42F4D-54CB-4C81-B2EA-34976EE5DF4A}" type="sibTrans" cxnId="{47070023-BB94-4E1E-9E9F-59CEF9F428DC}">
      <dgm:prSet/>
      <dgm:spPr/>
      <dgm:t>
        <a:bodyPr/>
        <a:lstStyle/>
        <a:p>
          <a:endParaRPr lang="ru-RU"/>
        </a:p>
      </dgm:t>
    </dgm:pt>
    <dgm:pt modelId="{B85BC933-7388-4C8A-A25F-40433C336FF3}">
      <dgm:prSet phldrT="[Текст]"/>
      <dgm:spPr/>
      <dgm:t>
        <a:bodyPr/>
        <a:lstStyle/>
        <a:p>
          <a:r>
            <a:rPr lang="ru-RU" dirty="0" smtClean="0"/>
            <a:t>Анализировать интересы</a:t>
          </a:r>
          <a:endParaRPr lang="ru-RU" dirty="0"/>
        </a:p>
      </dgm:t>
    </dgm:pt>
    <dgm:pt modelId="{7EEE8EB3-2F4B-4AF5-BD24-041047EA245D}" type="parTrans" cxnId="{18BC620F-137F-4656-BC10-88D75102D564}">
      <dgm:prSet/>
      <dgm:spPr/>
      <dgm:t>
        <a:bodyPr/>
        <a:lstStyle/>
        <a:p>
          <a:endParaRPr lang="ru-RU"/>
        </a:p>
      </dgm:t>
    </dgm:pt>
    <dgm:pt modelId="{7C86EC30-DC77-4745-86CB-CD9BE4ACCD4C}" type="sibTrans" cxnId="{18BC620F-137F-4656-BC10-88D75102D564}">
      <dgm:prSet/>
      <dgm:spPr/>
      <dgm:t>
        <a:bodyPr/>
        <a:lstStyle/>
        <a:p>
          <a:endParaRPr lang="ru-RU"/>
        </a:p>
      </dgm:t>
    </dgm:pt>
    <dgm:pt modelId="{07389159-F383-4DF1-A531-62F4102D080F}">
      <dgm:prSet phldrT="[Текст]"/>
      <dgm:spPr/>
      <dgm:t>
        <a:bodyPr/>
        <a:lstStyle/>
        <a:p>
          <a:r>
            <a:rPr lang="ru-RU" dirty="0" smtClean="0"/>
            <a:t>Обдумывать взаимовыгодные варианты</a:t>
          </a:r>
          <a:endParaRPr lang="ru-RU" dirty="0"/>
        </a:p>
      </dgm:t>
    </dgm:pt>
    <dgm:pt modelId="{9DAB9CF4-04B8-4655-85C2-CBB0A423BD8A}" type="parTrans" cxnId="{98CE6688-F918-4459-B789-C98D3CF7FE76}">
      <dgm:prSet/>
      <dgm:spPr/>
      <dgm:t>
        <a:bodyPr/>
        <a:lstStyle/>
        <a:p>
          <a:endParaRPr lang="ru-RU"/>
        </a:p>
      </dgm:t>
    </dgm:pt>
    <dgm:pt modelId="{6C30EF24-B702-4806-AC6E-71C90FC612DE}" type="sibTrans" cxnId="{98CE6688-F918-4459-B789-C98D3CF7FE76}">
      <dgm:prSet/>
      <dgm:spPr/>
      <dgm:t>
        <a:bodyPr/>
        <a:lstStyle/>
        <a:p>
          <a:endParaRPr lang="ru-RU"/>
        </a:p>
      </dgm:t>
    </dgm:pt>
    <dgm:pt modelId="{E92E2851-B41B-4529-8C92-9B66F513E876}">
      <dgm:prSet phldrT="[Текст]" custT="1"/>
      <dgm:spPr/>
      <dgm:t>
        <a:bodyPr/>
        <a:lstStyle/>
        <a:p>
          <a:r>
            <a:rPr lang="ru-RU" sz="1600" dirty="0" smtClean="0"/>
            <a:t>Размышлять и быть открытым для доводов других; уступать доводам, а не давлению</a:t>
          </a:r>
          <a:endParaRPr lang="ru-RU" sz="1600" dirty="0"/>
        </a:p>
      </dgm:t>
    </dgm:pt>
    <dgm:pt modelId="{AF135170-1CCF-4F12-A169-6B4CF265928F}" type="parTrans" cxnId="{E247427D-48B1-4FDA-9772-218AF65833B8}">
      <dgm:prSet/>
      <dgm:spPr/>
      <dgm:t>
        <a:bodyPr/>
        <a:lstStyle/>
        <a:p>
          <a:endParaRPr lang="ru-RU"/>
        </a:p>
      </dgm:t>
    </dgm:pt>
    <dgm:pt modelId="{6403E8F3-7FF8-4BBA-A101-3509D6F1663D}" type="sibTrans" cxnId="{E247427D-48B1-4FDA-9772-218AF65833B8}">
      <dgm:prSet/>
      <dgm:spPr/>
      <dgm:t>
        <a:bodyPr/>
        <a:lstStyle/>
        <a:p>
          <a:endParaRPr lang="ru-RU"/>
        </a:p>
      </dgm:t>
    </dgm:pt>
    <dgm:pt modelId="{7AA8C58B-7F58-45C4-BD71-40A16485C61B}" type="pres">
      <dgm:prSet presAssocID="{DAD38F3D-6FF6-4AC6-8C7A-E5B607CADC6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EB7D14-F4DF-4400-A439-93CA9AD42F9F}" type="pres">
      <dgm:prSet presAssocID="{FD569376-C3FC-4CBB-849E-8DEEA95765AE}" presName="comp" presStyleCnt="0"/>
      <dgm:spPr/>
    </dgm:pt>
    <dgm:pt modelId="{DEBCB337-83A2-4693-8E52-BBE847C7E850}" type="pres">
      <dgm:prSet presAssocID="{FD569376-C3FC-4CBB-849E-8DEEA95765AE}" presName="box" presStyleLbl="node1" presStyleIdx="0" presStyleCnt="9"/>
      <dgm:spPr/>
      <dgm:t>
        <a:bodyPr/>
        <a:lstStyle/>
        <a:p>
          <a:endParaRPr lang="ru-RU"/>
        </a:p>
      </dgm:t>
    </dgm:pt>
    <dgm:pt modelId="{80A30209-8AB8-45A1-B7E1-F9EDB6CF0D0B}" type="pres">
      <dgm:prSet presAssocID="{FD569376-C3FC-4CBB-849E-8DEEA95765AE}" presName="img" presStyleLbl="fgImgPlace1" presStyleIdx="0" presStyleCnt="9" custScaleX="17769"/>
      <dgm:spPr/>
    </dgm:pt>
    <dgm:pt modelId="{892321A6-B77E-40E4-9C39-8B0951AD0015}" type="pres">
      <dgm:prSet presAssocID="{FD569376-C3FC-4CBB-849E-8DEEA95765AE}" presName="text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15722-8A32-45E4-9EE1-BAB58DCA00C1}" type="pres">
      <dgm:prSet presAssocID="{06D99E61-8E01-423B-93AA-64B7125AEF77}" presName="spacer" presStyleCnt="0"/>
      <dgm:spPr/>
    </dgm:pt>
    <dgm:pt modelId="{0164B180-8DBE-40B7-936E-A83B9CAE21CE}" type="pres">
      <dgm:prSet presAssocID="{9FFA05E8-BDCC-4368-A2AD-DC1925DE96C0}" presName="comp" presStyleCnt="0"/>
      <dgm:spPr/>
    </dgm:pt>
    <dgm:pt modelId="{4F54FD86-5360-4D7A-A170-D8B5953618D9}" type="pres">
      <dgm:prSet presAssocID="{9FFA05E8-BDCC-4368-A2AD-DC1925DE96C0}" presName="box" presStyleLbl="node1" presStyleIdx="1" presStyleCnt="9"/>
      <dgm:spPr/>
      <dgm:t>
        <a:bodyPr/>
        <a:lstStyle/>
        <a:p>
          <a:endParaRPr lang="ru-RU"/>
        </a:p>
      </dgm:t>
    </dgm:pt>
    <dgm:pt modelId="{2B59BBD3-9A73-4EE8-ABA8-19C7B6373140}" type="pres">
      <dgm:prSet presAssocID="{9FFA05E8-BDCC-4368-A2AD-DC1925DE96C0}" presName="img" presStyleLbl="fgImgPlace1" presStyleIdx="1" presStyleCnt="9" custFlipHor="1" custScaleX="17388"/>
      <dgm:spPr/>
    </dgm:pt>
    <dgm:pt modelId="{F04251B3-210E-408A-B05E-12ECED9F2EF5}" type="pres">
      <dgm:prSet presAssocID="{9FFA05E8-BDCC-4368-A2AD-DC1925DE96C0}" presName="text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45EFF-B65C-4D08-B5F4-79FA0683904B}" type="pres">
      <dgm:prSet presAssocID="{36C74CCC-BEBD-4F66-8895-3EC1A627BF35}" presName="spacer" presStyleCnt="0"/>
      <dgm:spPr/>
    </dgm:pt>
    <dgm:pt modelId="{9340F166-2B03-4698-8D27-963318C678A6}" type="pres">
      <dgm:prSet presAssocID="{04EAB927-9DC6-4852-AFAE-D360DB1101F0}" presName="comp" presStyleCnt="0"/>
      <dgm:spPr/>
    </dgm:pt>
    <dgm:pt modelId="{18DF0A49-1008-4644-AE58-672AD79F0E91}" type="pres">
      <dgm:prSet presAssocID="{04EAB927-9DC6-4852-AFAE-D360DB1101F0}" presName="box" presStyleLbl="node1" presStyleIdx="2" presStyleCnt="9"/>
      <dgm:spPr/>
      <dgm:t>
        <a:bodyPr/>
        <a:lstStyle/>
        <a:p>
          <a:endParaRPr lang="ru-RU"/>
        </a:p>
      </dgm:t>
    </dgm:pt>
    <dgm:pt modelId="{33B315C3-4949-4FE4-809D-FE6DF3725840}" type="pres">
      <dgm:prSet presAssocID="{04EAB927-9DC6-4852-AFAE-D360DB1101F0}" presName="img" presStyleLbl="fgImgPlace1" presStyleIdx="2" presStyleCnt="9" custScaleX="16517"/>
      <dgm:spPr/>
    </dgm:pt>
    <dgm:pt modelId="{7CB5786F-AF49-434D-8A50-DDB3ECC73AA4}" type="pres">
      <dgm:prSet presAssocID="{04EAB927-9DC6-4852-AFAE-D360DB1101F0}" presName="text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12C97-5715-4284-A39B-6C04B8C8454D}" type="pres">
      <dgm:prSet presAssocID="{B9CC4CE7-B0BD-4BB4-AB2D-6B4A41E6EE27}" presName="spacer" presStyleCnt="0"/>
      <dgm:spPr/>
    </dgm:pt>
    <dgm:pt modelId="{351BD07B-CEBC-48B1-9C5D-5266C73CC7ED}" type="pres">
      <dgm:prSet presAssocID="{881EFCC6-3F13-4505-90C4-735A7C28DC65}" presName="comp" presStyleCnt="0"/>
      <dgm:spPr/>
    </dgm:pt>
    <dgm:pt modelId="{D04A9B6F-1EA6-4A18-914A-D5B3E9E680C0}" type="pres">
      <dgm:prSet presAssocID="{881EFCC6-3F13-4505-90C4-735A7C28DC65}" presName="box" presStyleLbl="node1" presStyleIdx="3" presStyleCnt="9"/>
      <dgm:spPr/>
      <dgm:t>
        <a:bodyPr/>
        <a:lstStyle/>
        <a:p>
          <a:endParaRPr lang="ru-RU"/>
        </a:p>
      </dgm:t>
    </dgm:pt>
    <dgm:pt modelId="{C3950D2C-989E-42B3-9A07-D45FDDE47469}" type="pres">
      <dgm:prSet presAssocID="{881EFCC6-3F13-4505-90C4-735A7C28DC65}" presName="img" presStyleLbl="fgImgPlace1" presStyleIdx="3" presStyleCnt="9" custScaleX="16517"/>
      <dgm:spPr/>
    </dgm:pt>
    <dgm:pt modelId="{E781EB21-F0FE-4DC9-A5A8-8C47CAE6D384}" type="pres">
      <dgm:prSet presAssocID="{881EFCC6-3F13-4505-90C4-735A7C28DC65}" presName="text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6D111-E550-4978-8E80-B83F2B3E9C90}" type="pres">
      <dgm:prSet presAssocID="{8F12AB01-E920-49FE-9200-9EA415F61113}" presName="spacer" presStyleCnt="0"/>
      <dgm:spPr/>
    </dgm:pt>
    <dgm:pt modelId="{A750CE3F-FC44-474E-94DC-61CA854BD4F0}" type="pres">
      <dgm:prSet presAssocID="{6E7A61B7-BA32-4729-A37C-EA8465B2306D}" presName="comp" presStyleCnt="0"/>
      <dgm:spPr/>
    </dgm:pt>
    <dgm:pt modelId="{8D31D4E9-54F8-45D0-B315-FD9602E323DB}" type="pres">
      <dgm:prSet presAssocID="{6E7A61B7-BA32-4729-A37C-EA8465B2306D}" presName="box" presStyleLbl="node1" presStyleIdx="4" presStyleCnt="9"/>
      <dgm:spPr/>
      <dgm:t>
        <a:bodyPr/>
        <a:lstStyle/>
        <a:p>
          <a:endParaRPr lang="ru-RU"/>
        </a:p>
      </dgm:t>
    </dgm:pt>
    <dgm:pt modelId="{F79246C5-CB7C-49DF-98F3-3F98AE7936D6}" type="pres">
      <dgm:prSet presAssocID="{6E7A61B7-BA32-4729-A37C-EA8465B2306D}" presName="img" presStyleLbl="fgImgPlace1" presStyleIdx="4" presStyleCnt="9" custScaleX="16517"/>
      <dgm:spPr/>
    </dgm:pt>
    <dgm:pt modelId="{984E3355-13DB-41E8-A19A-5D90204A4B1A}" type="pres">
      <dgm:prSet presAssocID="{6E7A61B7-BA32-4729-A37C-EA8465B2306D}" presName="text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73A29-C45F-4C2C-B008-8388F5F42A88}" type="pres">
      <dgm:prSet presAssocID="{9E7CE5D6-90A3-44AE-92FD-852693E06321}" presName="spacer" presStyleCnt="0"/>
      <dgm:spPr/>
    </dgm:pt>
    <dgm:pt modelId="{C6D519A9-0A35-47C9-8640-BDEDAC921E49}" type="pres">
      <dgm:prSet presAssocID="{5892998B-1881-488E-8A2C-6FDA334EB269}" presName="comp" presStyleCnt="0"/>
      <dgm:spPr/>
    </dgm:pt>
    <dgm:pt modelId="{E7029CB9-F48E-45C2-9096-8EA6199A49D8}" type="pres">
      <dgm:prSet presAssocID="{5892998B-1881-488E-8A2C-6FDA334EB269}" presName="box" presStyleLbl="node1" presStyleIdx="5" presStyleCnt="9"/>
      <dgm:spPr/>
      <dgm:t>
        <a:bodyPr/>
        <a:lstStyle/>
        <a:p>
          <a:endParaRPr lang="ru-RU"/>
        </a:p>
      </dgm:t>
    </dgm:pt>
    <dgm:pt modelId="{9299EF4E-0FE9-4B58-8443-80DCCC441494}" type="pres">
      <dgm:prSet presAssocID="{5892998B-1881-488E-8A2C-6FDA334EB269}" presName="img" presStyleLbl="fgImgPlace1" presStyleIdx="5" presStyleCnt="9" custScaleX="18641" custScaleY="89069" custLinFactNeighborX="1" custLinFactNeighborY="2707"/>
      <dgm:spPr/>
    </dgm:pt>
    <dgm:pt modelId="{E163C5E4-6003-4303-B65E-51F56D990B64}" type="pres">
      <dgm:prSet presAssocID="{5892998B-1881-488E-8A2C-6FDA334EB269}" presName="text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C25FD-2100-460E-AABF-50145530E4CF}" type="pres">
      <dgm:prSet presAssocID="{D1E42F4D-54CB-4C81-B2EA-34976EE5DF4A}" presName="spacer" presStyleCnt="0"/>
      <dgm:spPr/>
    </dgm:pt>
    <dgm:pt modelId="{B4B6952E-A599-4CE0-8426-2F37D438904E}" type="pres">
      <dgm:prSet presAssocID="{B85BC933-7388-4C8A-A25F-40433C336FF3}" presName="comp" presStyleCnt="0"/>
      <dgm:spPr/>
    </dgm:pt>
    <dgm:pt modelId="{7BEAD730-5AEE-4992-B7B2-8A8CCCF36FA7}" type="pres">
      <dgm:prSet presAssocID="{B85BC933-7388-4C8A-A25F-40433C336FF3}" presName="box" presStyleLbl="node1" presStyleIdx="6" presStyleCnt="9"/>
      <dgm:spPr/>
      <dgm:t>
        <a:bodyPr/>
        <a:lstStyle/>
        <a:p>
          <a:endParaRPr lang="ru-RU"/>
        </a:p>
      </dgm:t>
    </dgm:pt>
    <dgm:pt modelId="{1303D09B-6250-4228-B9FB-E5267811814F}" type="pres">
      <dgm:prSet presAssocID="{B85BC933-7388-4C8A-A25F-40433C336FF3}" presName="img" presStyleLbl="fgImgPlace1" presStyleIdx="6" presStyleCnt="9" custScaleX="16517" custScaleY="90430"/>
      <dgm:spPr/>
    </dgm:pt>
    <dgm:pt modelId="{B87A2EFD-8E2A-4E81-B0A1-EDB8D19C14CB}" type="pres">
      <dgm:prSet presAssocID="{B85BC933-7388-4C8A-A25F-40433C336FF3}" presName="text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30D36-3BBC-4ACB-820A-E52FAF90D246}" type="pres">
      <dgm:prSet presAssocID="{7C86EC30-DC77-4745-86CB-CD9BE4ACCD4C}" presName="spacer" presStyleCnt="0"/>
      <dgm:spPr/>
    </dgm:pt>
    <dgm:pt modelId="{ED50FFBF-64DB-4712-9C3F-66DA89507EAE}" type="pres">
      <dgm:prSet presAssocID="{07389159-F383-4DF1-A531-62F4102D080F}" presName="comp" presStyleCnt="0"/>
      <dgm:spPr/>
    </dgm:pt>
    <dgm:pt modelId="{8452EEAE-4DAC-46B4-85AB-0881D2352449}" type="pres">
      <dgm:prSet presAssocID="{07389159-F383-4DF1-A531-62F4102D080F}" presName="box" presStyleLbl="node1" presStyleIdx="7" presStyleCnt="9"/>
      <dgm:spPr/>
      <dgm:t>
        <a:bodyPr/>
        <a:lstStyle/>
        <a:p>
          <a:endParaRPr lang="ru-RU"/>
        </a:p>
      </dgm:t>
    </dgm:pt>
    <dgm:pt modelId="{3795BA6E-22BA-4347-A5F0-276329F03657}" type="pres">
      <dgm:prSet presAssocID="{07389159-F383-4DF1-A531-62F4102D080F}" presName="img" presStyleLbl="fgImgPlace1" presStyleIdx="7" presStyleCnt="9" custScaleX="16517"/>
      <dgm:spPr/>
    </dgm:pt>
    <dgm:pt modelId="{9DE3ED7C-A604-464B-B79A-ACBEFD706C01}" type="pres">
      <dgm:prSet presAssocID="{07389159-F383-4DF1-A531-62F4102D080F}" presName="text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A9FC54-E943-4AF1-973D-BE7BD5054BB2}" type="pres">
      <dgm:prSet presAssocID="{6C30EF24-B702-4806-AC6E-71C90FC612DE}" presName="spacer" presStyleCnt="0"/>
      <dgm:spPr/>
    </dgm:pt>
    <dgm:pt modelId="{0F63A947-CA31-4F0D-8998-5238C0366E85}" type="pres">
      <dgm:prSet presAssocID="{E92E2851-B41B-4529-8C92-9B66F513E876}" presName="comp" presStyleCnt="0"/>
      <dgm:spPr/>
    </dgm:pt>
    <dgm:pt modelId="{4A11AEF3-E679-48B2-88E6-F07757D80033}" type="pres">
      <dgm:prSet presAssocID="{E92E2851-B41B-4529-8C92-9B66F513E876}" presName="box" presStyleLbl="node1" presStyleIdx="8" presStyleCnt="9"/>
      <dgm:spPr/>
      <dgm:t>
        <a:bodyPr/>
        <a:lstStyle/>
        <a:p>
          <a:endParaRPr lang="ru-RU"/>
        </a:p>
      </dgm:t>
    </dgm:pt>
    <dgm:pt modelId="{CF988758-8A51-4F2F-B063-6776B6B294FB}" type="pres">
      <dgm:prSet presAssocID="{E92E2851-B41B-4529-8C92-9B66F513E876}" presName="img" presStyleLbl="fgImgPlace1" presStyleIdx="8" presStyleCnt="9" custScaleX="16517"/>
      <dgm:spPr/>
    </dgm:pt>
    <dgm:pt modelId="{F625B0A8-C93C-451C-BC26-1606FCCF1D80}" type="pres">
      <dgm:prSet presAssocID="{E92E2851-B41B-4529-8C92-9B66F513E876}" presName="text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196E07-5D9F-47DB-8579-52B4C310EEDE}" srcId="{DAD38F3D-6FF6-4AC6-8C7A-E5B607CADC61}" destId="{6E7A61B7-BA32-4729-A37C-EA8465B2306D}" srcOrd="4" destOrd="0" parTransId="{806366EC-C66A-415B-8D6E-F8D20C2F983C}" sibTransId="{9E7CE5D6-90A3-44AE-92FD-852693E06321}"/>
    <dgm:cxn modelId="{F0F33B09-E93C-4097-A46E-3EFEF475A9E3}" type="presOf" srcId="{B85BC933-7388-4C8A-A25F-40433C336FF3}" destId="{7BEAD730-5AEE-4992-B7B2-8A8CCCF36FA7}" srcOrd="0" destOrd="0" presId="urn:microsoft.com/office/officeart/2005/8/layout/vList4"/>
    <dgm:cxn modelId="{E4F139CF-5C6D-407B-813C-C9C327735E77}" type="presOf" srcId="{9FFA05E8-BDCC-4368-A2AD-DC1925DE96C0}" destId="{F04251B3-210E-408A-B05E-12ECED9F2EF5}" srcOrd="1" destOrd="0" presId="urn:microsoft.com/office/officeart/2005/8/layout/vList4"/>
    <dgm:cxn modelId="{2C602A19-DE2E-49E7-B7EC-D932F1A15AF7}" type="presOf" srcId="{E92E2851-B41B-4529-8C92-9B66F513E876}" destId="{F625B0A8-C93C-451C-BC26-1606FCCF1D80}" srcOrd="1" destOrd="0" presId="urn:microsoft.com/office/officeart/2005/8/layout/vList4"/>
    <dgm:cxn modelId="{ADAA1E49-4222-4036-9A52-00A03D8A0A6A}" type="presOf" srcId="{9FFA05E8-BDCC-4368-A2AD-DC1925DE96C0}" destId="{4F54FD86-5360-4D7A-A170-D8B5953618D9}" srcOrd="0" destOrd="0" presId="urn:microsoft.com/office/officeart/2005/8/layout/vList4"/>
    <dgm:cxn modelId="{D51629D3-0C0F-479A-9F26-CCDF1F3B5EE1}" type="presOf" srcId="{07389159-F383-4DF1-A531-62F4102D080F}" destId="{9DE3ED7C-A604-464B-B79A-ACBEFD706C01}" srcOrd="1" destOrd="0" presId="urn:microsoft.com/office/officeart/2005/8/layout/vList4"/>
    <dgm:cxn modelId="{0337AF23-3AF3-4878-9D93-31FCCEA5D286}" srcId="{DAD38F3D-6FF6-4AC6-8C7A-E5B607CADC61}" destId="{881EFCC6-3F13-4505-90C4-735A7C28DC65}" srcOrd="3" destOrd="0" parTransId="{9FE99329-4123-4C97-9A04-7710F334F3B7}" sibTransId="{8F12AB01-E920-49FE-9200-9EA415F61113}"/>
    <dgm:cxn modelId="{48C60DAE-086E-4830-A52F-5FC573527D31}" type="presOf" srcId="{B85BC933-7388-4C8A-A25F-40433C336FF3}" destId="{B87A2EFD-8E2A-4E81-B0A1-EDB8D19C14CB}" srcOrd="1" destOrd="0" presId="urn:microsoft.com/office/officeart/2005/8/layout/vList4"/>
    <dgm:cxn modelId="{0DE708FB-49BF-4FE2-807B-64A77882BF8E}" type="presOf" srcId="{881EFCC6-3F13-4505-90C4-735A7C28DC65}" destId="{D04A9B6F-1EA6-4A18-914A-D5B3E9E680C0}" srcOrd="0" destOrd="0" presId="urn:microsoft.com/office/officeart/2005/8/layout/vList4"/>
    <dgm:cxn modelId="{2FD62598-A6C5-4968-9042-55B20740A31E}" type="presOf" srcId="{6E7A61B7-BA32-4729-A37C-EA8465B2306D}" destId="{8D31D4E9-54F8-45D0-B315-FD9602E323DB}" srcOrd="0" destOrd="0" presId="urn:microsoft.com/office/officeart/2005/8/layout/vList4"/>
    <dgm:cxn modelId="{EF6E9EAB-CF51-4107-81F3-965671E1C009}" srcId="{DAD38F3D-6FF6-4AC6-8C7A-E5B607CADC61}" destId="{9FFA05E8-BDCC-4368-A2AD-DC1925DE96C0}" srcOrd="1" destOrd="0" parTransId="{D71DD1AD-2F4B-492D-A84E-AD086EA136C6}" sibTransId="{36C74CCC-BEBD-4F66-8895-3EC1A627BF35}"/>
    <dgm:cxn modelId="{381CE2F4-328B-48B9-937D-C802AF2320A2}" srcId="{DAD38F3D-6FF6-4AC6-8C7A-E5B607CADC61}" destId="{04EAB927-9DC6-4852-AFAE-D360DB1101F0}" srcOrd="2" destOrd="0" parTransId="{BD8142C7-1158-4227-9F5A-8F1301297DC4}" sibTransId="{B9CC4CE7-B0BD-4BB4-AB2D-6B4A41E6EE27}"/>
    <dgm:cxn modelId="{9D5199BA-767D-4334-9FAB-4ACA8083858F}" type="presOf" srcId="{881EFCC6-3F13-4505-90C4-735A7C28DC65}" destId="{E781EB21-F0FE-4DC9-A5A8-8C47CAE6D384}" srcOrd="1" destOrd="0" presId="urn:microsoft.com/office/officeart/2005/8/layout/vList4"/>
    <dgm:cxn modelId="{E5D10D96-31C5-4AD2-9AC9-E6932CEE4A77}" type="presOf" srcId="{FD569376-C3FC-4CBB-849E-8DEEA95765AE}" destId="{DEBCB337-83A2-4693-8E52-BBE847C7E850}" srcOrd="0" destOrd="0" presId="urn:microsoft.com/office/officeart/2005/8/layout/vList4"/>
    <dgm:cxn modelId="{243363A3-4693-4811-B743-B5B760C2027D}" type="presOf" srcId="{DAD38F3D-6FF6-4AC6-8C7A-E5B607CADC61}" destId="{7AA8C58B-7F58-45C4-BD71-40A16485C61B}" srcOrd="0" destOrd="0" presId="urn:microsoft.com/office/officeart/2005/8/layout/vList4"/>
    <dgm:cxn modelId="{29852332-63BC-4EE0-9607-695B7F9C5ABB}" srcId="{DAD38F3D-6FF6-4AC6-8C7A-E5B607CADC61}" destId="{FD569376-C3FC-4CBB-849E-8DEEA95765AE}" srcOrd="0" destOrd="0" parTransId="{C8EB5259-0F52-4422-91FB-855AAEE151C8}" sibTransId="{06D99E61-8E01-423B-93AA-64B7125AEF77}"/>
    <dgm:cxn modelId="{7D6EF1A7-149B-4E89-819C-44821E64DE7B}" type="presOf" srcId="{04EAB927-9DC6-4852-AFAE-D360DB1101F0}" destId="{7CB5786F-AF49-434D-8A50-DDB3ECC73AA4}" srcOrd="1" destOrd="0" presId="urn:microsoft.com/office/officeart/2005/8/layout/vList4"/>
    <dgm:cxn modelId="{18BC620F-137F-4656-BC10-88D75102D564}" srcId="{DAD38F3D-6FF6-4AC6-8C7A-E5B607CADC61}" destId="{B85BC933-7388-4C8A-A25F-40433C336FF3}" srcOrd="6" destOrd="0" parTransId="{7EEE8EB3-2F4B-4AF5-BD24-041047EA245D}" sibTransId="{7C86EC30-DC77-4745-86CB-CD9BE4ACCD4C}"/>
    <dgm:cxn modelId="{9B5E6565-E6DE-4564-B1F8-27FD582335D8}" type="presOf" srcId="{E92E2851-B41B-4529-8C92-9B66F513E876}" destId="{4A11AEF3-E679-48B2-88E6-F07757D80033}" srcOrd="0" destOrd="0" presId="urn:microsoft.com/office/officeart/2005/8/layout/vList4"/>
    <dgm:cxn modelId="{98CE6688-F918-4459-B789-C98D3CF7FE76}" srcId="{DAD38F3D-6FF6-4AC6-8C7A-E5B607CADC61}" destId="{07389159-F383-4DF1-A531-62F4102D080F}" srcOrd="7" destOrd="0" parTransId="{9DAB9CF4-04B8-4655-85C2-CBB0A423BD8A}" sibTransId="{6C30EF24-B702-4806-AC6E-71C90FC612DE}"/>
    <dgm:cxn modelId="{2AF90C7B-B649-4EE1-9A63-527A54F1AB62}" type="presOf" srcId="{5892998B-1881-488E-8A2C-6FDA334EB269}" destId="{E7029CB9-F48E-45C2-9096-8EA6199A49D8}" srcOrd="0" destOrd="0" presId="urn:microsoft.com/office/officeart/2005/8/layout/vList4"/>
    <dgm:cxn modelId="{47070023-BB94-4E1E-9E9F-59CEF9F428DC}" srcId="{DAD38F3D-6FF6-4AC6-8C7A-E5B607CADC61}" destId="{5892998B-1881-488E-8A2C-6FDA334EB269}" srcOrd="5" destOrd="0" parTransId="{C48AA4EE-FF4D-403B-9AA9-277EE40E1A5F}" sibTransId="{D1E42F4D-54CB-4C81-B2EA-34976EE5DF4A}"/>
    <dgm:cxn modelId="{E247427D-48B1-4FDA-9772-218AF65833B8}" srcId="{DAD38F3D-6FF6-4AC6-8C7A-E5B607CADC61}" destId="{E92E2851-B41B-4529-8C92-9B66F513E876}" srcOrd="8" destOrd="0" parTransId="{AF135170-1CCF-4F12-A169-6B4CF265928F}" sibTransId="{6403E8F3-7FF8-4BBA-A101-3509D6F1663D}"/>
    <dgm:cxn modelId="{B9E6FFB6-2024-445E-84D5-3827AAC005EE}" type="presOf" srcId="{07389159-F383-4DF1-A531-62F4102D080F}" destId="{8452EEAE-4DAC-46B4-85AB-0881D2352449}" srcOrd="0" destOrd="0" presId="urn:microsoft.com/office/officeart/2005/8/layout/vList4"/>
    <dgm:cxn modelId="{476C6BFE-5DFC-46B8-8C24-67858DBE644A}" type="presOf" srcId="{04EAB927-9DC6-4852-AFAE-D360DB1101F0}" destId="{18DF0A49-1008-4644-AE58-672AD79F0E91}" srcOrd="0" destOrd="0" presId="urn:microsoft.com/office/officeart/2005/8/layout/vList4"/>
    <dgm:cxn modelId="{1C88C955-AF94-41AE-BDF0-58CADE411BA5}" type="presOf" srcId="{6E7A61B7-BA32-4729-A37C-EA8465B2306D}" destId="{984E3355-13DB-41E8-A19A-5D90204A4B1A}" srcOrd="1" destOrd="0" presId="urn:microsoft.com/office/officeart/2005/8/layout/vList4"/>
    <dgm:cxn modelId="{D710E456-43EC-4DBB-B80E-1D8672E1927E}" type="presOf" srcId="{5892998B-1881-488E-8A2C-6FDA334EB269}" destId="{E163C5E4-6003-4303-B65E-51F56D990B64}" srcOrd="1" destOrd="0" presId="urn:microsoft.com/office/officeart/2005/8/layout/vList4"/>
    <dgm:cxn modelId="{3D52D3B6-4B06-45F9-9009-CC0BCBBB56F8}" type="presOf" srcId="{FD569376-C3FC-4CBB-849E-8DEEA95765AE}" destId="{892321A6-B77E-40E4-9C39-8B0951AD0015}" srcOrd="1" destOrd="0" presId="urn:microsoft.com/office/officeart/2005/8/layout/vList4"/>
    <dgm:cxn modelId="{2E4B981C-7DA7-47A6-95B3-2903073EBBBF}" type="presParOf" srcId="{7AA8C58B-7F58-45C4-BD71-40A16485C61B}" destId="{03EB7D14-F4DF-4400-A439-93CA9AD42F9F}" srcOrd="0" destOrd="0" presId="urn:microsoft.com/office/officeart/2005/8/layout/vList4"/>
    <dgm:cxn modelId="{0E66CD03-0950-4013-8C6D-793BF7C84F15}" type="presParOf" srcId="{03EB7D14-F4DF-4400-A439-93CA9AD42F9F}" destId="{DEBCB337-83A2-4693-8E52-BBE847C7E850}" srcOrd="0" destOrd="0" presId="urn:microsoft.com/office/officeart/2005/8/layout/vList4"/>
    <dgm:cxn modelId="{482837E2-CC6A-4356-974D-355DA6685F6A}" type="presParOf" srcId="{03EB7D14-F4DF-4400-A439-93CA9AD42F9F}" destId="{80A30209-8AB8-45A1-B7E1-F9EDB6CF0D0B}" srcOrd="1" destOrd="0" presId="urn:microsoft.com/office/officeart/2005/8/layout/vList4"/>
    <dgm:cxn modelId="{FA438329-CEFE-410F-8E31-7605337D2931}" type="presParOf" srcId="{03EB7D14-F4DF-4400-A439-93CA9AD42F9F}" destId="{892321A6-B77E-40E4-9C39-8B0951AD0015}" srcOrd="2" destOrd="0" presId="urn:microsoft.com/office/officeart/2005/8/layout/vList4"/>
    <dgm:cxn modelId="{74632F58-5688-47C3-803B-A0465226734A}" type="presParOf" srcId="{7AA8C58B-7F58-45C4-BD71-40A16485C61B}" destId="{24B15722-8A32-45E4-9EE1-BAB58DCA00C1}" srcOrd="1" destOrd="0" presId="urn:microsoft.com/office/officeart/2005/8/layout/vList4"/>
    <dgm:cxn modelId="{3350947D-6A1C-4AFD-BC28-8EE944771EA1}" type="presParOf" srcId="{7AA8C58B-7F58-45C4-BD71-40A16485C61B}" destId="{0164B180-8DBE-40B7-936E-A83B9CAE21CE}" srcOrd="2" destOrd="0" presId="urn:microsoft.com/office/officeart/2005/8/layout/vList4"/>
    <dgm:cxn modelId="{1C7241DA-D25B-4120-8FF8-93DA3B417BC7}" type="presParOf" srcId="{0164B180-8DBE-40B7-936E-A83B9CAE21CE}" destId="{4F54FD86-5360-4D7A-A170-D8B5953618D9}" srcOrd="0" destOrd="0" presId="urn:microsoft.com/office/officeart/2005/8/layout/vList4"/>
    <dgm:cxn modelId="{2BCFFD8F-4797-4850-A1FD-C43BD30CC0F4}" type="presParOf" srcId="{0164B180-8DBE-40B7-936E-A83B9CAE21CE}" destId="{2B59BBD3-9A73-4EE8-ABA8-19C7B6373140}" srcOrd="1" destOrd="0" presId="urn:microsoft.com/office/officeart/2005/8/layout/vList4"/>
    <dgm:cxn modelId="{72294B3E-2E50-469E-8806-A891A6182086}" type="presParOf" srcId="{0164B180-8DBE-40B7-936E-A83B9CAE21CE}" destId="{F04251B3-210E-408A-B05E-12ECED9F2EF5}" srcOrd="2" destOrd="0" presId="urn:microsoft.com/office/officeart/2005/8/layout/vList4"/>
    <dgm:cxn modelId="{E5371AEE-B133-42BE-9930-0B53F3965E7C}" type="presParOf" srcId="{7AA8C58B-7F58-45C4-BD71-40A16485C61B}" destId="{FD245EFF-B65C-4D08-B5F4-79FA0683904B}" srcOrd="3" destOrd="0" presId="urn:microsoft.com/office/officeart/2005/8/layout/vList4"/>
    <dgm:cxn modelId="{5D71C1F8-2D40-4B4C-83D5-501A84C9CAB0}" type="presParOf" srcId="{7AA8C58B-7F58-45C4-BD71-40A16485C61B}" destId="{9340F166-2B03-4698-8D27-963318C678A6}" srcOrd="4" destOrd="0" presId="urn:microsoft.com/office/officeart/2005/8/layout/vList4"/>
    <dgm:cxn modelId="{CF461388-994B-4F97-BD6C-5E0A5CD24D6F}" type="presParOf" srcId="{9340F166-2B03-4698-8D27-963318C678A6}" destId="{18DF0A49-1008-4644-AE58-672AD79F0E91}" srcOrd="0" destOrd="0" presId="urn:microsoft.com/office/officeart/2005/8/layout/vList4"/>
    <dgm:cxn modelId="{F7BD41B1-8CC0-4D52-AEA7-58F364F19FAE}" type="presParOf" srcId="{9340F166-2B03-4698-8D27-963318C678A6}" destId="{33B315C3-4949-4FE4-809D-FE6DF3725840}" srcOrd="1" destOrd="0" presId="urn:microsoft.com/office/officeart/2005/8/layout/vList4"/>
    <dgm:cxn modelId="{1AE1EA10-0048-4516-9D4B-90EBD512E043}" type="presParOf" srcId="{9340F166-2B03-4698-8D27-963318C678A6}" destId="{7CB5786F-AF49-434D-8A50-DDB3ECC73AA4}" srcOrd="2" destOrd="0" presId="urn:microsoft.com/office/officeart/2005/8/layout/vList4"/>
    <dgm:cxn modelId="{569248D3-B7FE-4FA2-8805-119D24666D1B}" type="presParOf" srcId="{7AA8C58B-7F58-45C4-BD71-40A16485C61B}" destId="{1F712C97-5715-4284-A39B-6C04B8C8454D}" srcOrd="5" destOrd="0" presId="urn:microsoft.com/office/officeart/2005/8/layout/vList4"/>
    <dgm:cxn modelId="{9F868192-1976-4616-BE61-C8EFC846937D}" type="presParOf" srcId="{7AA8C58B-7F58-45C4-BD71-40A16485C61B}" destId="{351BD07B-CEBC-48B1-9C5D-5266C73CC7ED}" srcOrd="6" destOrd="0" presId="urn:microsoft.com/office/officeart/2005/8/layout/vList4"/>
    <dgm:cxn modelId="{051E1234-D643-4BE8-9AAB-43107D6043C9}" type="presParOf" srcId="{351BD07B-CEBC-48B1-9C5D-5266C73CC7ED}" destId="{D04A9B6F-1EA6-4A18-914A-D5B3E9E680C0}" srcOrd="0" destOrd="0" presId="urn:microsoft.com/office/officeart/2005/8/layout/vList4"/>
    <dgm:cxn modelId="{B9AE81DD-07D9-485D-8A31-81FFF929014B}" type="presParOf" srcId="{351BD07B-CEBC-48B1-9C5D-5266C73CC7ED}" destId="{C3950D2C-989E-42B3-9A07-D45FDDE47469}" srcOrd="1" destOrd="0" presId="urn:microsoft.com/office/officeart/2005/8/layout/vList4"/>
    <dgm:cxn modelId="{B0B77A0F-BDB6-49D4-846E-6C0BAABAE365}" type="presParOf" srcId="{351BD07B-CEBC-48B1-9C5D-5266C73CC7ED}" destId="{E781EB21-F0FE-4DC9-A5A8-8C47CAE6D384}" srcOrd="2" destOrd="0" presId="urn:microsoft.com/office/officeart/2005/8/layout/vList4"/>
    <dgm:cxn modelId="{3785C182-B265-4129-A01B-6892ADB3F311}" type="presParOf" srcId="{7AA8C58B-7F58-45C4-BD71-40A16485C61B}" destId="{03A6D111-E550-4978-8E80-B83F2B3E9C90}" srcOrd="7" destOrd="0" presId="urn:microsoft.com/office/officeart/2005/8/layout/vList4"/>
    <dgm:cxn modelId="{8081662B-D4C1-4F70-ACC1-92522DB30C77}" type="presParOf" srcId="{7AA8C58B-7F58-45C4-BD71-40A16485C61B}" destId="{A750CE3F-FC44-474E-94DC-61CA854BD4F0}" srcOrd="8" destOrd="0" presId="urn:microsoft.com/office/officeart/2005/8/layout/vList4"/>
    <dgm:cxn modelId="{2208C113-9679-45AE-8450-E2F6475096A7}" type="presParOf" srcId="{A750CE3F-FC44-474E-94DC-61CA854BD4F0}" destId="{8D31D4E9-54F8-45D0-B315-FD9602E323DB}" srcOrd="0" destOrd="0" presId="urn:microsoft.com/office/officeart/2005/8/layout/vList4"/>
    <dgm:cxn modelId="{B576FA38-D521-419B-9AD2-42EB48329BE1}" type="presParOf" srcId="{A750CE3F-FC44-474E-94DC-61CA854BD4F0}" destId="{F79246C5-CB7C-49DF-98F3-3F98AE7936D6}" srcOrd="1" destOrd="0" presId="urn:microsoft.com/office/officeart/2005/8/layout/vList4"/>
    <dgm:cxn modelId="{505782E8-D041-4E11-BE6C-63681D50D77F}" type="presParOf" srcId="{A750CE3F-FC44-474E-94DC-61CA854BD4F0}" destId="{984E3355-13DB-41E8-A19A-5D90204A4B1A}" srcOrd="2" destOrd="0" presId="urn:microsoft.com/office/officeart/2005/8/layout/vList4"/>
    <dgm:cxn modelId="{4B001BB4-DC04-4269-A49D-E27211BB9C51}" type="presParOf" srcId="{7AA8C58B-7F58-45C4-BD71-40A16485C61B}" destId="{5A973A29-C45F-4C2C-B008-8388F5F42A88}" srcOrd="9" destOrd="0" presId="urn:microsoft.com/office/officeart/2005/8/layout/vList4"/>
    <dgm:cxn modelId="{D318C1FC-0665-4CA7-BA57-B01C563D5F7B}" type="presParOf" srcId="{7AA8C58B-7F58-45C4-BD71-40A16485C61B}" destId="{C6D519A9-0A35-47C9-8640-BDEDAC921E49}" srcOrd="10" destOrd="0" presId="urn:microsoft.com/office/officeart/2005/8/layout/vList4"/>
    <dgm:cxn modelId="{735AEB27-D85B-44A2-B31D-3051E4082D09}" type="presParOf" srcId="{C6D519A9-0A35-47C9-8640-BDEDAC921E49}" destId="{E7029CB9-F48E-45C2-9096-8EA6199A49D8}" srcOrd="0" destOrd="0" presId="urn:microsoft.com/office/officeart/2005/8/layout/vList4"/>
    <dgm:cxn modelId="{4BA842FD-7984-4127-9C80-DAD8E7CBB742}" type="presParOf" srcId="{C6D519A9-0A35-47C9-8640-BDEDAC921E49}" destId="{9299EF4E-0FE9-4B58-8443-80DCCC441494}" srcOrd="1" destOrd="0" presId="urn:microsoft.com/office/officeart/2005/8/layout/vList4"/>
    <dgm:cxn modelId="{7E0DCD2C-A92D-460D-8A67-B2D913D95043}" type="presParOf" srcId="{C6D519A9-0A35-47C9-8640-BDEDAC921E49}" destId="{E163C5E4-6003-4303-B65E-51F56D990B64}" srcOrd="2" destOrd="0" presId="urn:microsoft.com/office/officeart/2005/8/layout/vList4"/>
    <dgm:cxn modelId="{786C4291-38FA-4BD6-B9D4-6231ED1E6B6B}" type="presParOf" srcId="{7AA8C58B-7F58-45C4-BD71-40A16485C61B}" destId="{1E9C25FD-2100-460E-AABF-50145530E4CF}" srcOrd="11" destOrd="0" presId="urn:microsoft.com/office/officeart/2005/8/layout/vList4"/>
    <dgm:cxn modelId="{CB235CA8-97B2-4316-B670-CE74F632586D}" type="presParOf" srcId="{7AA8C58B-7F58-45C4-BD71-40A16485C61B}" destId="{B4B6952E-A599-4CE0-8426-2F37D438904E}" srcOrd="12" destOrd="0" presId="urn:microsoft.com/office/officeart/2005/8/layout/vList4"/>
    <dgm:cxn modelId="{2DFDCF59-3297-4552-8AE4-7BF3EEAB5CAD}" type="presParOf" srcId="{B4B6952E-A599-4CE0-8426-2F37D438904E}" destId="{7BEAD730-5AEE-4992-B7B2-8A8CCCF36FA7}" srcOrd="0" destOrd="0" presId="urn:microsoft.com/office/officeart/2005/8/layout/vList4"/>
    <dgm:cxn modelId="{EE95D23F-3179-468C-B420-D05381DE9019}" type="presParOf" srcId="{B4B6952E-A599-4CE0-8426-2F37D438904E}" destId="{1303D09B-6250-4228-B9FB-E5267811814F}" srcOrd="1" destOrd="0" presId="urn:microsoft.com/office/officeart/2005/8/layout/vList4"/>
    <dgm:cxn modelId="{87435C58-4061-4551-8707-23F15CFD8BCF}" type="presParOf" srcId="{B4B6952E-A599-4CE0-8426-2F37D438904E}" destId="{B87A2EFD-8E2A-4E81-B0A1-EDB8D19C14CB}" srcOrd="2" destOrd="0" presId="urn:microsoft.com/office/officeart/2005/8/layout/vList4"/>
    <dgm:cxn modelId="{C0D1C68C-0A1D-4824-9B53-A4B6C20B42BC}" type="presParOf" srcId="{7AA8C58B-7F58-45C4-BD71-40A16485C61B}" destId="{39A30D36-3BBC-4ACB-820A-E52FAF90D246}" srcOrd="13" destOrd="0" presId="urn:microsoft.com/office/officeart/2005/8/layout/vList4"/>
    <dgm:cxn modelId="{A1DE152E-C8A0-44B8-BB40-53A2B969B79A}" type="presParOf" srcId="{7AA8C58B-7F58-45C4-BD71-40A16485C61B}" destId="{ED50FFBF-64DB-4712-9C3F-66DA89507EAE}" srcOrd="14" destOrd="0" presId="urn:microsoft.com/office/officeart/2005/8/layout/vList4"/>
    <dgm:cxn modelId="{F683A6AB-2A58-4948-A73F-384EEE64D412}" type="presParOf" srcId="{ED50FFBF-64DB-4712-9C3F-66DA89507EAE}" destId="{8452EEAE-4DAC-46B4-85AB-0881D2352449}" srcOrd="0" destOrd="0" presId="urn:microsoft.com/office/officeart/2005/8/layout/vList4"/>
    <dgm:cxn modelId="{2C994E90-078B-4F73-8BFE-218327F54E1C}" type="presParOf" srcId="{ED50FFBF-64DB-4712-9C3F-66DA89507EAE}" destId="{3795BA6E-22BA-4347-A5F0-276329F03657}" srcOrd="1" destOrd="0" presId="urn:microsoft.com/office/officeart/2005/8/layout/vList4"/>
    <dgm:cxn modelId="{8D047B3F-33E1-4C92-B89C-16C8248A4D87}" type="presParOf" srcId="{ED50FFBF-64DB-4712-9C3F-66DA89507EAE}" destId="{9DE3ED7C-A604-464B-B79A-ACBEFD706C01}" srcOrd="2" destOrd="0" presId="urn:microsoft.com/office/officeart/2005/8/layout/vList4"/>
    <dgm:cxn modelId="{95B538C0-98D9-4061-9731-7A2EA663A71C}" type="presParOf" srcId="{7AA8C58B-7F58-45C4-BD71-40A16485C61B}" destId="{EFA9FC54-E943-4AF1-973D-BE7BD5054BB2}" srcOrd="15" destOrd="0" presId="urn:microsoft.com/office/officeart/2005/8/layout/vList4"/>
    <dgm:cxn modelId="{E7989A46-7DEE-4931-BDAC-78B607503E3F}" type="presParOf" srcId="{7AA8C58B-7F58-45C4-BD71-40A16485C61B}" destId="{0F63A947-CA31-4F0D-8998-5238C0366E85}" srcOrd="16" destOrd="0" presId="urn:microsoft.com/office/officeart/2005/8/layout/vList4"/>
    <dgm:cxn modelId="{E008E21E-D27F-489D-8D38-7F5F9F3445DA}" type="presParOf" srcId="{0F63A947-CA31-4F0D-8998-5238C0366E85}" destId="{4A11AEF3-E679-48B2-88E6-F07757D80033}" srcOrd="0" destOrd="0" presId="urn:microsoft.com/office/officeart/2005/8/layout/vList4"/>
    <dgm:cxn modelId="{C85ED85D-8F89-43AF-AF29-423F5B8E8F66}" type="presParOf" srcId="{0F63A947-CA31-4F0D-8998-5238C0366E85}" destId="{CF988758-8A51-4F2F-B063-6776B6B294FB}" srcOrd="1" destOrd="0" presId="urn:microsoft.com/office/officeart/2005/8/layout/vList4"/>
    <dgm:cxn modelId="{0073675F-093D-4AF1-885C-C18455EAB351}" type="presParOf" srcId="{0F63A947-CA31-4F0D-8998-5238C0366E85}" destId="{F625B0A8-C93C-451C-BC26-1606FCCF1D8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8C0F33-9C5E-4D4A-BD7F-7C1D55C05C76}">
      <dsp:nvSpPr>
        <dsp:cNvPr id="0" name=""/>
        <dsp:cNvSpPr/>
      </dsp:nvSpPr>
      <dsp:spPr>
        <a:xfrm>
          <a:off x="0" y="-293934"/>
          <a:ext cx="3135305" cy="313530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03EB3-4334-4114-B2C8-AAC64C2EC93C}">
      <dsp:nvSpPr>
        <dsp:cNvPr id="0" name=""/>
        <dsp:cNvSpPr/>
      </dsp:nvSpPr>
      <dsp:spPr>
        <a:xfrm>
          <a:off x="1567652" y="-293934"/>
          <a:ext cx="4647452" cy="31353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200" kern="1200" dirty="0" smtClean="0"/>
        </a:p>
      </dsp:txBody>
      <dsp:txXfrm>
        <a:off x="1567652" y="-293934"/>
        <a:ext cx="4647452" cy="1489270"/>
      </dsp:txXfrm>
    </dsp:sp>
    <dsp:sp modelId="{200C7082-B41B-4BC8-BFEB-37E05EB2D808}">
      <dsp:nvSpPr>
        <dsp:cNvPr id="0" name=""/>
        <dsp:cNvSpPr/>
      </dsp:nvSpPr>
      <dsp:spPr>
        <a:xfrm>
          <a:off x="823017" y="1195335"/>
          <a:ext cx="1489270" cy="14892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2B5BD-3366-498B-874F-9C0B8DBF4F5D}">
      <dsp:nvSpPr>
        <dsp:cNvPr id="0" name=""/>
        <dsp:cNvSpPr/>
      </dsp:nvSpPr>
      <dsp:spPr>
        <a:xfrm>
          <a:off x="1567652" y="450700"/>
          <a:ext cx="4647452" cy="2978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200" kern="1200" dirty="0" smtClean="0"/>
            <a:t>Чем бы дитя не тешилось, </a:t>
          </a:r>
          <a:endParaRPr lang="ru-RU" sz="6200" kern="1200" dirty="0"/>
        </a:p>
      </dsp:txBody>
      <dsp:txXfrm>
        <a:off x="1567652" y="450700"/>
        <a:ext cx="4647452" cy="29785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7A85BB-79E3-4BB1-A7A0-B700F770FE8B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C2A769-E975-4647-9260-B0F05B0873A3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лишь бы не плакало.</a:t>
          </a:r>
          <a:endParaRPr lang="ru-RU" sz="6500" kern="1200" dirty="0"/>
        </a:p>
      </dsp:txBody>
      <dsp:txXfrm>
        <a:off x="1828800" y="203199"/>
        <a:ext cx="4267200" cy="3657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EE4BF6-FC36-438E-9B22-10337B996D11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0B7CC7-574F-4D54-A69D-B27E6DDF2C92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Кто детям потакает,</a:t>
          </a:r>
          <a:endParaRPr lang="ru-RU" sz="6500" kern="1200" dirty="0"/>
        </a:p>
      </dsp:txBody>
      <dsp:txXfrm>
        <a:off x="1828800" y="203199"/>
        <a:ext cx="4267200" cy="36576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EE4BF6-FC36-438E-9B22-10337B996D11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0B7CC7-574F-4D54-A69D-B27E6DDF2C92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тот потом слезу проливает.</a:t>
          </a:r>
          <a:endParaRPr lang="ru-RU" sz="6000" kern="1200" dirty="0"/>
        </a:p>
      </dsp:txBody>
      <dsp:txXfrm>
        <a:off x="1828800" y="203199"/>
        <a:ext cx="4267200" cy="3657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EE4BF6-FC36-438E-9B22-10337B996D11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0B7CC7-574F-4D54-A69D-B27E6DDF2C92}">
      <dsp:nvSpPr>
        <dsp:cNvPr id="0" name=""/>
        <dsp:cNvSpPr/>
      </dsp:nvSpPr>
      <dsp:spPr>
        <a:xfrm>
          <a:off x="1828800" y="3174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Детишек воспитывать -</a:t>
          </a:r>
          <a:endParaRPr lang="ru-RU" sz="5100" kern="1200" dirty="0"/>
        </a:p>
      </dsp:txBody>
      <dsp:txXfrm>
        <a:off x="1828800" y="317499"/>
        <a:ext cx="4267200" cy="36576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EE4BF6-FC36-438E-9B22-10337B996D11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0B7CC7-574F-4D54-A69D-B27E6DDF2C92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не курочек </a:t>
          </a: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пересчитывать.</a:t>
          </a:r>
          <a:endParaRPr lang="ru-RU" sz="4300" kern="1200" dirty="0"/>
        </a:p>
      </dsp:txBody>
      <dsp:txXfrm>
        <a:off x="1828800" y="203199"/>
        <a:ext cx="4267200" cy="36576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BCB337-83A2-4693-8E52-BBE847C7E850}">
      <dsp:nvSpPr>
        <dsp:cNvPr id="0" name=""/>
        <dsp:cNvSpPr/>
      </dsp:nvSpPr>
      <dsp:spPr>
        <a:xfrm>
          <a:off x="0" y="0"/>
          <a:ext cx="7000924" cy="575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Участники вместе решают проблему</a:t>
          </a:r>
          <a:endParaRPr lang="ru-RU" sz="1600" kern="1200" dirty="0"/>
        </a:p>
      </dsp:txBody>
      <dsp:txXfrm>
        <a:off x="1457709" y="0"/>
        <a:ext cx="5543214" cy="575245"/>
      </dsp:txXfrm>
    </dsp:sp>
    <dsp:sp modelId="{80A30209-8AB8-45A1-B7E1-F9EDB6CF0D0B}">
      <dsp:nvSpPr>
        <dsp:cNvPr id="0" name=""/>
        <dsp:cNvSpPr/>
      </dsp:nvSpPr>
      <dsp:spPr>
        <a:xfrm>
          <a:off x="633217" y="57524"/>
          <a:ext cx="248798" cy="46019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4FD86-5360-4D7A-A170-D8B5953618D9}">
      <dsp:nvSpPr>
        <dsp:cNvPr id="0" name=""/>
        <dsp:cNvSpPr/>
      </dsp:nvSpPr>
      <dsp:spPr>
        <a:xfrm>
          <a:off x="0" y="632769"/>
          <a:ext cx="7000924" cy="575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Цель – разумный результат, достигнутый эффективно и дружелюбно</a:t>
          </a:r>
          <a:endParaRPr lang="ru-RU" sz="1600" kern="1200" dirty="0"/>
        </a:p>
      </dsp:txBody>
      <dsp:txXfrm>
        <a:off x="1457709" y="632769"/>
        <a:ext cx="5543214" cy="575245"/>
      </dsp:txXfrm>
    </dsp:sp>
    <dsp:sp modelId="{2B59BBD3-9A73-4EE8-ABA8-19C7B6373140}">
      <dsp:nvSpPr>
        <dsp:cNvPr id="0" name=""/>
        <dsp:cNvSpPr/>
      </dsp:nvSpPr>
      <dsp:spPr>
        <a:xfrm flipH="1">
          <a:off x="635884" y="690294"/>
          <a:ext cx="243464" cy="46019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DF0A49-1008-4644-AE58-672AD79F0E91}">
      <dsp:nvSpPr>
        <dsp:cNvPr id="0" name=""/>
        <dsp:cNvSpPr/>
      </dsp:nvSpPr>
      <dsp:spPr>
        <a:xfrm>
          <a:off x="0" y="1265539"/>
          <a:ext cx="7000924" cy="575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Отделить людей от проблемы</a:t>
          </a:r>
          <a:endParaRPr lang="ru-RU" sz="1600" kern="1200" dirty="0"/>
        </a:p>
      </dsp:txBody>
      <dsp:txXfrm>
        <a:off x="1457709" y="1265539"/>
        <a:ext cx="5543214" cy="575245"/>
      </dsp:txXfrm>
    </dsp:sp>
    <dsp:sp modelId="{33B315C3-4949-4FE4-809D-FE6DF3725840}">
      <dsp:nvSpPr>
        <dsp:cNvPr id="0" name=""/>
        <dsp:cNvSpPr/>
      </dsp:nvSpPr>
      <dsp:spPr>
        <a:xfrm>
          <a:off x="641982" y="1323063"/>
          <a:ext cx="231268" cy="46019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A9B6F-1EA6-4A18-914A-D5B3E9E680C0}">
      <dsp:nvSpPr>
        <dsp:cNvPr id="0" name=""/>
        <dsp:cNvSpPr/>
      </dsp:nvSpPr>
      <dsp:spPr>
        <a:xfrm>
          <a:off x="0" y="1898308"/>
          <a:ext cx="7000924" cy="575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Придерживаться мягкого курса в отношениях с людьми, но стоять на жёсткой платформе при решении проблемы</a:t>
          </a:r>
          <a:endParaRPr lang="ru-RU" sz="1600" kern="1200" dirty="0"/>
        </a:p>
      </dsp:txBody>
      <dsp:txXfrm>
        <a:off x="1457709" y="1898308"/>
        <a:ext cx="5543214" cy="575245"/>
      </dsp:txXfrm>
    </dsp:sp>
    <dsp:sp modelId="{C3950D2C-989E-42B3-9A07-D45FDDE47469}">
      <dsp:nvSpPr>
        <dsp:cNvPr id="0" name=""/>
        <dsp:cNvSpPr/>
      </dsp:nvSpPr>
      <dsp:spPr>
        <a:xfrm>
          <a:off x="641982" y="1955833"/>
          <a:ext cx="231268" cy="46019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1D4E9-54F8-45D0-B315-FD9602E323DB}">
      <dsp:nvSpPr>
        <dsp:cNvPr id="0" name=""/>
        <dsp:cNvSpPr/>
      </dsp:nvSpPr>
      <dsp:spPr>
        <a:xfrm>
          <a:off x="0" y="2531078"/>
          <a:ext cx="7000924" cy="575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Продолжать переговоры независимо от степени доверия</a:t>
          </a:r>
          <a:endParaRPr lang="ru-RU" sz="1600" kern="1200" dirty="0"/>
        </a:p>
      </dsp:txBody>
      <dsp:txXfrm>
        <a:off x="1457709" y="2531078"/>
        <a:ext cx="5543214" cy="575245"/>
      </dsp:txXfrm>
    </dsp:sp>
    <dsp:sp modelId="{F79246C5-CB7C-49DF-98F3-3F98AE7936D6}">
      <dsp:nvSpPr>
        <dsp:cNvPr id="0" name=""/>
        <dsp:cNvSpPr/>
      </dsp:nvSpPr>
      <dsp:spPr>
        <a:xfrm>
          <a:off x="641982" y="2588602"/>
          <a:ext cx="231268" cy="46019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29CB9-F48E-45C2-9096-8EA6199A49D8}">
      <dsp:nvSpPr>
        <dsp:cNvPr id="0" name=""/>
        <dsp:cNvSpPr/>
      </dsp:nvSpPr>
      <dsp:spPr>
        <a:xfrm>
          <a:off x="0" y="3163847"/>
          <a:ext cx="7000924" cy="575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Концентрироваться на интересах, а не на позициях</a:t>
          </a:r>
          <a:endParaRPr lang="ru-RU" sz="1600" kern="1200" dirty="0"/>
        </a:p>
      </dsp:txBody>
      <dsp:txXfrm>
        <a:off x="1457709" y="3163847"/>
        <a:ext cx="5543214" cy="575245"/>
      </dsp:txXfrm>
    </dsp:sp>
    <dsp:sp modelId="{9299EF4E-0FE9-4B58-8443-80DCCC441494}">
      <dsp:nvSpPr>
        <dsp:cNvPr id="0" name=""/>
        <dsp:cNvSpPr/>
      </dsp:nvSpPr>
      <dsp:spPr>
        <a:xfrm>
          <a:off x="627126" y="3258981"/>
          <a:ext cx="261008" cy="40989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AD730-5AEE-4992-B7B2-8A8CCCF36FA7}">
      <dsp:nvSpPr>
        <dsp:cNvPr id="0" name=""/>
        <dsp:cNvSpPr/>
      </dsp:nvSpPr>
      <dsp:spPr>
        <a:xfrm>
          <a:off x="0" y="3796617"/>
          <a:ext cx="7000924" cy="575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Анализировать интересы</a:t>
          </a:r>
          <a:endParaRPr lang="ru-RU" sz="1600" kern="1200" dirty="0"/>
        </a:p>
      </dsp:txBody>
      <dsp:txXfrm>
        <a:off x="1457709" y="3796617"/>
        <a:ext cx="5543214" cy="575245"/>
      </dsp:txXfrm>
    </dsp:sp>
    <dsp:sp modelId="{1303D09B-6250-4228-B9FB-E5267811814F}">
      <dsp:nvSpPr>
        <dsp:cNvPr id="0" name=""/>
        <dsp:cNvSpPr/>
      </dsp:nvSpPr>
      <dsp:spPr>
        <a:xfrm>
          <a:off x="641982" y="3876162"/>
          <a:ext cx="231268" cy="41615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52EEAE-4DAC-46B4-85AB-0881D2352449}">
      <dsp:nvSpPr>
        <dsp:cNvPr id="0" name=""/>
        <dsp:cNvSpPr/>
      </dsp:nvSpPr>
      <dsp:spPr>
        <a:xfrm>
          <a:off x="0" y="4429387"/>
          <a:ext cx="7000924" cy="575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Обдумывать взаимовыгодные варианты</a:t>
          </a:r>
          <a:endParaRPr lang="ru-RU" sz="1600" kern="1200" dirty="0"/>
        </a:p>
      </dsp:txBody>
      <dsp:txXfrm>
        <a:off x="1457709" y="4429387"/>
        <a:ext cx="5543214" cy="575245"/>
      </dsp:txXfrm>
    </dsp:sp>
    <dsp:sp modelId="{3795BA6E-22BA-4347-A5F0-276329F03657}">
      <dsp:nvSpPr>
        <dsp:cNvPr id="0" name=""/>
        <dsp:cNvSpPr/>
      </dsp:nvSpPr>
      <dsp:spPr>
        <a:xfrm>
          <a:off x="641982" y="4486911"/>
          <a:ext cx="231268" cy="46019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1AEF3-E679-48B2-88E6-F07757D80033}">
      <dsp:nvSpPr>
        <dsp:cNvPr id="0" name=""/>
        <dsp:cNvSpPr/>
      </dsp:nvSpPr>
      <dsp:spPr>
        <a:xfrm>
          <a:off x="0" y="5062156"/>
          <a:ext cx="7000924" cy="575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Размышлять и быть открытым для доводов других; уступать доводам, а не давлению</a:t>
          </a:r>
          <a:endParaRPr lang="ru-RU" sz="1600" kern="1200" dirty="0"/>
        </a:p>
      </dsp:txBody>
      <dsp:txXfrm>
        <a:off x="1457709" y="5062156"/>
        <a:ext cx="5543214" cy="575245"/>
      </dsp:txXfrm>
    </dsp:sp>
    <dsp:sp modelId="{CF988758-8A51-4F2F-B063-6776B6B294FB}">
      <dsp:nvSpPr>
        <dsp:cNvPr id="0" name=""/>
        <dsp:cNvSpPr/>
      </dsp:nvSpPr>
      <dsp:spPr>
        <a:xfrm>
          <a:off x="641982" y="5119681"/>
          <a:ext cx="231268" cy="46019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02693-24E6-422E-B7CB-64770B9868DE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D3725-FF58-4522-8519-ED430E8E9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D3725-FF58-4522-8519-ED430E8E943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D3725-FF58-4522-8519-ED430E8E943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AAC4-060E-4CB6-B05D-988F3282A3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AA5416B-2540-4F5C-AE20-8A3ABB6A4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AAC4-060E-4CB6-B05D-988F3282A3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416B-2540-4F5C-AE20-8A3ABB6A40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AAC4-060E-4CB6-B05D-988F3282A3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416B-2540-4F5C-AE20-8A3ABB6A40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AAC4-060E-4CB6-B05D-988F3282A3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416B-2540-4F5C-AE20-8A3ABB6A4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AAC4-060E-4CB6-B05D-988F3282A3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A5416B-2540-4F5C-AE20-8A3ABB6A40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AAC4-060E-4CB6-B05D-988F3282A3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416B-2540-4F5C-AE20-8A3ABB6A4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AAC4-060E-4CB6-B05D-988F3282A3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416B-2540-4F5C-AE20-8A3ABB6A4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AAC4-060E-4CB6-B05D-988F3282A3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416B-2540-4F5C-AE20-8A3ABB6A40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AAC4-060E-4CB6-B05D-988F3282A3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416B-2540-4F5C-AE20-8A3ABB6A40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AAC4-060E-4CB6-B05D-988F3282A3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416B-2540-4F5C-AE20-8A3ABB6A4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AAC4-060E-4CB6-B05D-988F3282A3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A5416B-2540-4F5C-AE20-8A3ABB6A4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6BAAC4-060E-4CB6-B05D-988F3282A3CB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AA5416B-2540-4F5C-AE20-8A3ABB6A40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.wav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10" Type="http://schemas.openxmlformats.org/officeDocument/2006/relationships/image" Target="../media/image13.png"/><Relationship Id="rId4" Type="http://schemas.openxmlformats.org/officeDocument/2006/relationships/diagramData" Target="../diagrams/data7.xml"/><Relationship Id="rId9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Конфликт поколений…</a:t>
            </a:r>
            <a:br>
              <a:rPr lang="ru-RU" dirty="0" smtClean="0"/>
            </a:br>
            <a:r>
              <a:rPr lang="ru-RU" dirty="0" smtClean="0"/>
              <a:t>Можно ли его избежать?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728667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Ты прав, мой милый. Пред отцовской волей</a:t>
            </a:r>
          </a:p>
          <a:p>
            <a:r>
              <a:rPr lang="ru-RU" sz="2400" dirty="0" smtClean="0"/>
              <a:t>Всё остальное отступить должно.</a:t>
            </a:r>
          </a:p>
          <a:p>
            <a:r>
              <a:rPr lang="ru-RU" sz="2400" dirty="0" smtClean="0"/>
              <a:t>Затем и молим мы богов о детях,</a:t>
            </a:r>
          </a:p>
          <a:p>
            <a:r>
              <a:rPr lang="ru-RU" sz="2400" dirty="0" smtClean="0"/>
              <a:t>Чтоб супостатов наших отражали</a:t>
            </a:r>
          </a:p>
          <a:p>
            <a:r>
              <a:rPr lang="ru-RU" sz="2400" dirty="0" smtClean="0"/>
              <a:t>И другу честь умели воздавать.</a:t>
            </a:r>
          </a:p>
          <a:p>
            <a:r>
              <a:rPr lang="ru-RU" sz="2400" dirty="0" smtClean="0"/>
              <a:t>А в детях если не нашёл опоры – </a:t>
            </a:r>
          </a:p>
          <a:p>
            <a:r>
              <a:rPr lang="ru-RU" sz="2400" dirty="0" smtClean="0"/>
              <a:t>Что скажем мы о нём? Не ясно ль всем,</a:t>
            </a:r>
          </a:p>
          <a:p>
            <a:r>
              <a:rPr lang="ru-RU" sz="2400" dirty="0" smtClean="0"/>
              <a:t>Что для себя он лишь причину создал</a:t>
            </a:r>
          </a:p>
          <a:p>
            <a:r>
              <a:rPr lang="ru-RU" sz="2400" dirty="0" smtClean="0"/>
              <a:t>И смех злорадный для врагов своих?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                        </a:t>
            </a:r>
            <a:r>
              <a:rPr lang="ru-RU" sz="2400" dirty="0" err="1" smtClean="0"/>
              <a:t>Софокл</a:t>
            </a:r>
            <a:r>
              <a:rPr lang="ru-RU" sz="2400" dirty="0" smtClean="0"/>
              <a:t>  (древнегреческий</a:t>
            </a:r>
          </a:p>
          <a:p>
            <a:r>
              <a:rPr lang="ru-RU" sz="2400" dirty="0" smtClean="0"/>
              <a:t>                                                драматург)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j028274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00042"/>
            <a:ext cx="12192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j028273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857760"/>
            <a:ext cx="1219200" cy="1219200"/>
          </a:xfrm>
          <a:prstGeom prst="rect">
            <a:avLst/>
          </a:prstGeom>
          <a:noFill/>
        </p:spPr>
      </p:pic>
      <p:pic>
        <p:nvPicPr>
          <p:cNvPr id="6" name="Picture 4" descr="j031809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5500702"/>
            <a:ext cx="946150" cy="1152525"/>
          </a:xfrm>
          <a:prstGeom prst="rect">
            <a:avLst/>
          </a:prstGeom>
          <a:noFill/>
        </p:spPr>
      </p:pic>
      <p:pic>
        <p:nvPicPr>
          <p:cNvPr id="8" name="Picture 5" descr="j0303420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357166"/>
            <a:ext cx="8112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571480"/>
          <a:ext cx="7572428" cy="327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3763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Мягкий подход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Жёсткий подход</a:t>
                      </a:r>
                      <a:endParaRPr lang="ru-RU" dirty="0"/>
                    </a:p>
                  </a:txBody>
                  <a:tcPr/>
                </a:tc>
              </a:tr>
              <a:tr h="376343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Искать единственное</a:t>
                      </a:r>
                      <a:r>
                        <a:rPr lang="ru-RU" sz="1800" baseline="0" dirty="0" smtClean="0"/>
                        <a:t> решение, то, на которое пойдут они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Искать единственное</a:t>
                      </a:r>
                      <a:r>
                        <a:rPr lang="ru-RU" sz="1800" baseline="0" dirty="0" smtClean="0"/>
                        <a:t> решение: то,  которое примите вы</a:t>
                      </a:r>
                      <a:endParaRPr lang="ru-RU" sz="1800" dirty="0"/>
                    </a:p>
                  </a:txBody>
                  <a:tcPr/>
                </a:tc>
              </a:tr>
              <a:tr h="376343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Настаивать на соглашении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Настаивать на своей позиции</a:t>
                      </a:r>
                      <a:endParaRPr lang="ru-RU" sz="1800" dirty="0"/>
                    </a:p>
                  </a:txBody>
                  <a:tcPr/>
                </a:tc>
              </a:tr>
              <a:tr h="94085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Пытаться избежать состязания воли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Пытаться выиграть в состязании воли</a:t>
                      </a:r>
                      <a:endParaRPr lang="ru-RU" sz="1800" dirty="0"/>
                    </a:p>
                  </a:txBody>
                  <a:tcPr/>
                </a:tc>
              </a:tr>
              <a:tr h="94085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Поддаваться давлению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Применять давление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5143504" y="4500570"/>
            <a:ext cx="1724754" cy="1646917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4286256"/>
            <a:ext cx="1714512" cy="2000264"/>
          </a:xfrm>
          <a:prstGeom prst="rect">
            <a:avLst/>
          </a:prstGeom>
          <a:noFill/>
        </p:spPr>
      </p:pic>
      <p:pic>
        <p:nvPicPr>
          <p:cNvPr id="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5" cstate="print"/>
          <a:stretch>
            <a:fillRect/>
          </a:stretch>
        </p:blipFill>
        <p:spPr>
          <a:xfrm>
            <a:off x="757239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39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Принципиальный подход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857224" y="1000108"/>
          <a:ext cx="700092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Рисунок 3" descr="http://www.yoursmileys.ru/tsmile/flowerd/t69161.gif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214422"/>
            <a:ext cx="13572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0" cstate="print"/>
          <a:stretch>
            <a:fillRect/>
          </a:stretch>
        </p:blipFill>
        <p:spPr>
          <a:xfrm>
            <a:off x="1500166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6037918"/>
          </a:xfrm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«Воспитывать – не значит говорить детям хорошие слова, наставлять и </a:t>
            </a:r>
            <a:r>
              <a:rPr lang="ru-RU" dirty="0" err="1" smtClean="0"/>
              <a:t>назидать</a:t>
            </a:r>
            <a:r>
              <a:rPr lang="ru-RU" dirty="0" smtClean="0"/>
              <a:t> их, а прежде всего самому жить по-человечески. Кто хочет исполнить свой долг относительно детей, тот должен начинать воспитание с самого себя» </a:t>
            </a:r>
            <a:br>
              <a:rPr lang="ru-RU" dirty="0" smtClean="0"/>
            </a:br>
            <a:r>
              <a:rPr lang="ru-RU" dirty="0" smtClean="0"/>
              <a:t>             А.Н.Островский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и поговорки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285852" y="1857364"/>
          <a:ext cx="6215106" cy="3135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9" descr="дите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428596" y="4500570"/>
            <a:ext cx="1681163" cy="21590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2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0"/>
            <a:ext cx="82153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                   интересы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                     конфликт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970213" algn="ctr"/>
                <a:tab pos="5940425" algn="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«воспитание» ребёнка                           я -  не ребёнок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личность)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самоутверждение среди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сверстников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против замечаний,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обсуждений по поводу своего «я»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970213" algn="ctr"/>
                <a:tab pos="5940425" algn="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Собственный авторитет                          неприкосновенность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970213" algn="ctr"/>
                <a:tab pos="5940425" algn="r"/>
              </a:tabLst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970213" algn="ctr"/>
                <a:tab pos="5940425" algn="r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970213" algn="ctr"/>
                <a:tab pos="5940425" algn="r"/>
              </a:tabLst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70213" algn="ctr"/>
                <a:tab pos="5940425" algn="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214282" y="214290"/>
            <a:ext cx="2714644" cy="1500198"/>
          </a:xfrm>
          <a:prstGeom prst="cloudCallout">
            <a:avLst>
              <a:gd name="adj1" fmla="val -47475"/>
              <a:gd name="adj2" fmla="val 718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родители</a:t>
            </a:r>
            <a:endParaRPr lang="ru-RU" sz="2800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4500562" y="214290"/>
            <a:ext cx="3071834" cy="1500198"/>
          </a:xfrm>
          <a:prstGeom prst="cloudCallout">
            <a:avLst>
              <a:gd name="adj1" fmla="val 44197"/>
              <a:gd name="adj2" fmla="val 7370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дети</a:t>
            </a:r>
            <a:endParaRPr lang="ru-RU" sz="2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214678" y="785794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500166" y="3571876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 descr="P:\Чернова Анна\разное\анимация\25M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7785" y="5000636"/>
            <a:ext cx="2026215" cy="185736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7699248" cy="1463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Подходы к решению</a:t>
            </a:r>
            <a:br>
              <a:rPr lang="ru-RU" dirty="0" smtClean="0"/>
            </a:br>
            <a:r>
              <a:rPr lang="ru-RU" sz="3100" dirty="0" smtClean="0"/>
              <a:t>конфликтных  ситуаций</a:t>
            </a:r>
            <a:br>
              <a:rPr lang="ru-RU" sz="3100" dirty="0" smtClean="0"/>
            </a:br>
            <a:r>
              <a:rPr lang="ru-RU" sz="3100" dirty="0" smtClean="0"/>
              <a:t>(2 подхода при позиционном торге)</a:t>
            </a:r>
            <a:endParaRPr lang="ru-RU" sz="31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500175"/>
          <a:ext cx="7572428" cy="5080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3763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Мягкий подход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Жёсткий подход</a:t>
                      </a:r>
                      <a:endParaRPr lang="ru-RU" dirty="0"/>
                    </a:p>
                  </a:txBody>
                  <a:tcPr/>
                </a:tc>
              </a:tr>
              <a:tr h="376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Участники -  друзья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Участники – противники</a:t>
                      </a:r>
                      <a:endParaRPr lang="ru-RU" sz="1800" dirty="0"/>
                    </a:p>
                  </a:txBody>
                  <a:tcPr/>
                </a:tc>
              </a:tr>
              <a:tr h="376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Цель - соглашение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Цель – победа</a:t>
                      </a:r>
                      <a:endParaRPr lang="ru-RU" sz="1800" dirty="0"/>
                    </a:p>
                  </a:txBody>
                  <a:tcPr/>
                </a:tc>
              </a:tr>
              <a:tr h="94085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Делать уступки для культивирования отношений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Требовать уступок в качестве условий для продолжения отношений</a:t>
                      </a:r>
                      <a:endParaRPr lang="ru-RU" sz="1800" dirty="0"/>
                    </a:p>
                  </a:txBody>
                  <a:tcPr/>
                </a:tc>
              </a:tr>
              <a:tr h="94085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Придерживаться мягкого курса в отношениях с людьми и при решении проблемы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Придерживаться жёсткого курса в отношениях с людьми и при решении проблемы</a:t>
                      </a:r>
                      <a:endParaRPr lang="ru-RU" sz="1800" dirty="0"/>
                    </a:p>
                  </a:txBody>
                  <a:tcPr/>
                </a:tc>
              </a:tr>
              <a:tr h="376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Доверять другим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 доверять другим</a:t>
                      </a:r>
                      <a:endParaRPr lang="ru-RU" sz="1800" dirty="0"/>
                    </a:p>
                  </a:txBody>
                  <a:tcPr/>
                </a:tc>
              </a:tr>
              <a:tr h="65860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Легко менять свою позицию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Твёрдо придерживаться своей позиции</a:t>
                      </a:r>
                      <a:endParaRPr lang="ru-RU" sz="1800" dirty="0"/>
                    </a:p>
                  </a:txBody>
                  <a:tcPr/>
                </a:tc>
              </a:tr>
              <a:tr h="376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Делать предложения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Угрожать</a:t>
                      </a:r>
                      <a:endParaRPr lang="ru-RU" sz="1800" dirty="0"/>
                    </a:p>
                  </a:txBody>
                  <a:tcPr/>
                </a:tc>
              </a:tr>
              <a:tr h="65860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Допускать односторонние потери ради достижения соглашения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Требовать оплаты за соглашение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</TotalTime>
  <Words>338</Words>
  <Application>Microsoft Office PowerPoint</Application>
  <PresentationFormat>Экран (4:3)</PresentationFormat>
  <Paragraphs>86</Paragraphs>
  <Slides>12</Slides>
  <Notes>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Конфликт поколений… Можно ли его избежать?</vt:lpstr>
      <vt:lpstr>Пословицы и поговорки</vt:lpstr>
      <vt:lpstr>Слайд 3</vt:lpstr>
      <vt:lpstr>Слайд 4</vt:lpstr>
      <vt:lpstr>Слайд 5</vt:lpstr>
      <vt:lpstr>Слайд 6</vt:lpstr>
      <vt:lpstr>Слайд 7</vt:lpstr>
      <vt:lpstr>Слайд 8</vt:lpstr>
      <vt:lpstr>Подходы к решению конфликтных  ситуаций (2 подхода при позиционном торге)</vt:lpstr>
      <vt:lpstr>Слайд 10</vt:lpstr>
      <vt:lpstr>Принципиальный подход</vt:lpstr>
      <vt:lpstr>«Воспитывать – не значит говорить детям хорошие слова, наставлять и назидать их, а прежде всего самому жить по-человечески. Кто хочет исполнить свой долг относительно детей, тот должен начинать воспитание с самого себя»               А.Н.Островский</vt:lpstr>
    </vt:vector>
  </TitlesOfParts>
  <Company>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решению конфликтных  ситуаций</dc:title>
  <dc:creator>$Вит@лий$</dc:creator>
  <cp:lastModifiedBy>Маруська</cp:lastModifiedBy>
  <cp:revision>19</cp:revision>
  <dcterms:created xsi:type="dcterms:W3CDTF">2008-12-02T11:54:29Z</dcterms:created>
  <dcterms:modified xsi:type="dcterms:W3CDTF">2016-02-03T17:20:05Z</dcterms:modified>
</cp:coreProperties>
</file>