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AF53-A93A-40A2-AC18-C8B035C9D76E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6D967-6348-4600-B8B9-016DD1F56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5CE81-232A-4D98-9AC9-978C0A9DA2EE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F4E31-5548-4E5C-A9CD-6D77A8FD1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98C0-2084-409F-A313-30DCAD79F112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B543-FC2F-451F-ADDC-D632EE7B1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1AAA-F448-4A33-B533-54528CBEED96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8F48-2B76-4B05-A704-26C445E47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4EFE1-C849-407D-A442-487A78B17D12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46608-C69C-42D1-AFAE-FDFBB80FF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34125-C339-4B53-B095-0DEB2BF86CC9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3655-0088-4037-B964-9859C8ED9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9EC0-A5C9-4EFE-89C1-1225FB792180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580A-556F-4BEE-83F8-A07150C94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C2DD1-5EB3-4A3B-ABBF-DF3628B2092A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82496-E8A8-46AA-B35B-FFFE6DC80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F2ED-FF75-402E-AF0D-C10998E91EEC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C4C8-C5A5-4138-9CD4-82CC61564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79164-A9D9-42CC-962E-E854E9C60169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DBAA-F92B-49A1-A59D-6090C9C78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8808-D365-470E-AAD3-4A317EECD2F3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B928-5322-4B0E-83BC-6D4FF65C6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507E70-0935-4235-A36E-14D617BE7B8C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2208B2-51C0-422E-8DEA-963F39076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/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85918" y="2928934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Тема: «Измерение величин»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471488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Разработал учитель начальных классов: Нечаева Вера Александровна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-142908" y="2786058"/>
            <a:ext cx="9144064" cy="41973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120 т, 120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1 200 кг, 12 000 г, 1 200 г</a:t>
            </a:r>
          </a:p>
          <a:p>
            <a:pPr algn="ctr">
              <a:buFont typeface="Arial" charset="0"/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     Е      М      У     Р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 порядке убывания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214313" y="1643063"/>
            <a:ext cx="8643937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 школы до спортивного зала 1 км. По парку нужно пройти -       этого </a:t>
            </a:r>
          </a:p>
          <a:p>
            <a:pPr>
              <a:buFont typeface="Arial" charset="0"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расстояния, по переулку  -       , а остальную часть пути - проехать на автобусе. Сколько метров надо проехать на автобусе?</a:t>
            </a:r>
          </a:p>
          <a:p>
            <a:pPr>
              <a:buFont typeface="Arial" charset="0"/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214554"/>
            <a:ext cx="6477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143248"/>
            <a:ext cx="500066" cy="74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команда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(30 999 +1) : 100 – 492 : 4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команда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(90 007 – 7) : 100 – 852 : 6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команда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( 108 – 108 : 4) : 3 * 10 000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000108"/>
            <a:ext cx="4643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Восстановите закономерность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285720" y="2928934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команда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14 094, 15 094, 16 094, 17 094,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команда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40 403, 40 603, 40 803,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команда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162 010, 192 010, 152 010,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Восстановите закономерность</a:t>
            </a:r>
            <a:endParaRPr lang="ru-RU" sz="6600" dirty="0" smtClean="0">
              <a:solidFill>
                <a:srgbClr val="FF0000"/>
              </a:solidFill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команда 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15 094, 16 094, 17 094, 18 094, 19 094, 20 094, 21 094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команда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40 803, 40 703, 40 603, 40 503, 40 403, 40 303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команда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192 010, 182 010, 172 010, 162 010, 152 010, 142 010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метр в 1000 раз меньше, чем один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4525963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сантиметр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 дециметр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километр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метр в 1000 раз меньше, чем один </a:t>
            </a: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сантиметр</a:t>
            </a:r>
          </a:p>
          <a:p>
            <a:pPr marL="514350" indent="-514350"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 дециметр</a:t>
            </a:r>
          </a:p>
          <a:p>
            <a:pPr marL="514350" indent="-514350"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километр</a:t>
            </a:r>
          </a:p>
          <a:p>
            <a:pPr marL="514350" indent="-514350">
              <a:buFont typeface="Arial" charset="0"/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(ОТВЕТ: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 пропущенную единицу измерения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357158" y="2786058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 … &gt; 700 кг</a:t>
            </a:r>
          </a:p>
          <a:p>
            <a:pPr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г </a:t>
            </a:r>
          </a:p>
          <a:p>
            <a:pPr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т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 пропущенную единицу измерения</a:t>
            </a:r>
            <a:endParaRPr lang="ru-RU" sz="54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 … &gt; 700 кг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г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Т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(ОТВЕТ: 3)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6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стр. 84 № 4, стр. 88 №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Девиз урока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00063" y="2786058"/>
            <a:ext cx="8229600" cy="247174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ВМЕСТЕ ВОЗЬМЕМСЯ,</a:t>
            </a:r>
          </a:p>
          <a:p>
            <a:pPr algn="ctr">
              <a:buFont typeface="Arial" charset="0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ВСЕГО ДОБЬЕМСЯ!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2357430"/>
            <a:ext cx="7643865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урока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слушать учителя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работать активно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отвечаем всегда с поднятой руки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00063" y="2071688"/>
            <a:ext cx="8229600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19 октября.</a:t>
            </a:r>
          </a:p>
          <a:p>
            <a:pPr algn="ctr">
              <a:buFont typeface="Arial" charset="0"/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Устный счет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268799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команда                        2 команда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50 000 : 10 000 =             3630 * 100 =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3 * 100 000 =                   29 000 000 : 1 000 =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9 000 : 9 =                        8 * 10 000 =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команда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                 10 * 10 000 =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                 50 000 : 50 =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                 700 000 : 700 =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197361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команда                                 2 команда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3 630 * 100 = 363 000              50 000 : 10 000 = 5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29 000 000 : 1 000 = 29 000    3 * 100 000 = 300 000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8 * 10 000 = 80 000                   9 000 : 9 = 1 000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команда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          10 * 10 000 = 100 000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          50 000 : 50 = 1 000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          700 000 : 700 = 1 000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0034" y="92867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Устный счет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Вставьте пропущенные числа. </a:t>
            </a:r>
            <a:r>
              <a:rPr lang="ru-RU" sz="7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команда                                   2 команда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1 км. = ? м.                                 1 м. = ? дм.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1 дм. = ? см.                               1 м. = ? см.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1 кг. = ? г.                                     1 см. = ? мм.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команда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1 т. = ? кг.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                            1 г. = ? мл.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                            1 </a:t>
            </a:r>
            <a:r>
              <a:rPr lang="ru-RU" sz="41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. = кг.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Вставьте пропущенные числа</a:t>
            </a:r>
            <a:endParaRPr lang="ru-RU" sz="60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команда                             2 команда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км = 1 000 м                  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дм.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дм = 100 см                    1 м. = 100 см.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кг = 1 000 г                     1 см. = 10 мм.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команда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т. = 1 000 кг.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1 г. = 1 000 мл.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= 100 кг.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http://fantik47.rusedu.net/gallery/3117/69664-8_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 порядке убывания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28596" y="2874962"/>
            <a:ext cx="8229600" cy="39830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Е-120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М-1 200 кг, </a:t>
            </a:r>
          </a:p>
          <a:p>
            <a:pPr algn="ctr">
              <a:buFont typeface="Arial" charset="0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У-12 000 г, Л-120 т, Р-1 200 г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434</Words>
  <Application>Microsoft Office PowerPoint</Application>
  <PresentationFormat>Экран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МАТЕМАТИКА</vt:lpstr>
      <vt:lpstr>Девиз урока</vt:lpstr>
      <vt:lpstr>Правила урока</vt:lpstr>
      <vt:lpstr>Слайд 4</vt:lpstr>
      <vt:lpstr>Устный счет</vt:lpstr>
      <vt:lpstr>Слайд 6</vt:lpstr>
      <vt:lpstr>    Вставьте пропущенные числа.  </vt:lpstr>
      <vt:lpstr>Вставьте пропущенные числа</vt:lpstr>
      <vt:lpstr>Запиши в порядке убывания</vt:lpstr>
      <vt:lpstr>Запиши в порядке убывания</vt:lpstr>
      <vt:lpstr>Задача</vt:lpstr>
      <vt:lpstr>Слайд 12</vt:lpstr>
      <vt:lpstr>Восстановите закономерность</vt:lpstr>
      <vt:lpstr>Восстановите закономерность</vt:lpstr>
      <vt:lpstr>Один метр в 1000 раз меньше, чем один  </vt:lpstr>
      <vt:lpstr>Один метр в 1000 раз меньше, чем один  </vt:lpstr>
      <vt:lpstr>Укажите пропущенную единицу измерения </vt:lpstr>
      <vt:lpstr>Укажите пропущенную единицу измерения</vt:lpstr>
      <vt:lpstr>Домашнее задание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23</cp:revision>
  <dcterms:created xsi:type="dcterms:W3CDTF">2015-11-17T20:13:55Z</dcterms:created>
  <dcterms:modified xsi:type="dcterms:W3CDTF">2016-02-05T14:08:25Z</dcterms:modified>
</cp:coreProperties>
</file>