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87" r:id="rId4"/>
    <p:sldId id="260" r:id="rId5"/>
    <p:sldId id="276" r:id="rId6"/>
    <p:sldId id="277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E3C14C-6514-4706-98B4-2EF345A29654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FF353C-E299-4DCF-BBAA-BFAE1BE8A10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568952" cy="256145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FFC000"/>
                </a:solidFill>
              </a:rPr>
              <a:t>Башлангыч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сыйныфта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дәресләрдә</a:t>
            </a:r>
            <a:r>
              <a:rPr lang="ru-RU" dirty="0" smtClean="0">
                <a:solidFill>
                  <a:srgbClr val="FFC000"/>
                </a:solidFill>
              </a:rPr>
              <a:t> проект </a:t>
            </a:r>
            <a:r>
              <a:rPr lang="ru-RU" dirty="0" err="1" smtClean="0">
                <a:solidFill>
                  <a:srgbClr val="FFC000"/>
                </a:solidFill>
              </a:rPr>
              <a:t>эшчәнлеге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76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19750"/>
            <a:ext cx="1676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err="1"/>
              <a:t>Бирем</a:t>
            </a:r>
            <a:r>
              <a:rPr lang="ru-RU" u="sng" dirty="0"/>
              <a:t>  №2. </a:t>
            </a:r>
            <a:br>
              <a:rPr lang="ru-RU" u="sng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Ни </a:t>
            </a:r>
            <a:r>
              <a:rPr lang="ru-RU" dirty="0" err="1"/>
              <a:t>өчен</a:t>
            </a:r>
            <a:r>
              <a:rPr lang="ru-RU" dirty="0"/>
              <a:t> </a:t>
            </a:r>
            <a:r>
              <a:rPr lang="ru-RU" dirty="0" err="1"/>
              <a:t>кеше</a:t>
            </a:r>
            <a:r>
              <a:rPr lang="ru-RU" dirty="0"/>
              <a:t> </a:t>
            </a:r>
            <a:r>
              <a:rPr lang="ru-RU" dirty="0" err="1"/>
              <a:t>үз</a:t>
            </a:r>
            <a:r>
              <a:rPr lang="ru-RU" dirty="0"/>
              <a:t> </a:t>
            </a:r>
            <a:r>
              <a:rPr lang="ru-RU" dirty="0" err="1"/>
              <a:t>организмының</a:t>
            </a:r>
            <a:r>
              <a:rPr lang="ru-RU" dirty="0"/>
              <a:t> </a:t>
            </a:r>
            <a:r>
              <a:rPr lang="ru-RU" dirty="0" err="1"/>
              <a:t>төзелешен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эшчәнлеген</a:t>
            </a:r>
            <a:r>
              <a:rPr lang="ru-RU" dirty="0"/>
              <a:t> </a:t>
            </a:r>
            <a:r>
              <a:rPr lang="ru-RU" dirty="0" err="1"/>
              <a:t>белергә</a:t>
            </a:r>
            <a:r>
              <a:rPr lang="ru-RU" dirty="0"/>
              <a:t> </a:t>
            </a:r>
            <a:r>
              <a:rPr lang="ru-RU" dirty="0" err="1"/>
              <a:t>тиеш</a:t>
            </a:r>
            <a:r>
              <a:rPr lang="en-US" dirty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9857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dirty="0" err="1" smtClean="0"/>
              <a:t>Бирем</a:t>
            </a:r>
            <a:r>
              <a:rPr lang="ru-RU" dirty="0" smtClean="0"/>
              <a:t> </a:t>
            </a:r>
            <a:r>
              <a:rPr lang="ru-RU" dirty="0"/>
              <a:t>№3.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Сезнең</a:t>
            </a:r>
            <a:r>
              <a:rPr lang="ru-RU" dirty="0"/>
              <a:t> организм </a:t>
            </a:r>
            <a:r>
              <a:rPr lang="ru-RU" dirty="0" err="1"/>
              <a:t>дөрес</a:t>
            </a:r>
            <a:r>
              <a:rPr lang="ru-RU" dirty="0"/>
              <a:t> </a:t>
            </a:r>
            <a:r>
              <a:rPr lang="ru-RU" dirty="0" err="1"/>
              <a:t>үсеш</a:t>
            </a:r>
            <a:r>
              <a:rPr lang="ru-RU" dirty="0"/>
              <a:t> </a:t>
            </a:r>
            <a:r>
              <a:rPr lang="ru-RU" dirty="0" err="1"/>
              <a:t>алганмы</a:t>
            </a:r>
            <a:r>
              <a:rPr lang="ru-RU" dirty="0"/>
              <a:t> </a:t>
            </a:r>
            <a:r>
              <a:rPr lang="ru-RU" dirty="0" err="1"/>
              <a:t>һәм</a:t>
            </a:r>
            <a:r>
              <a:rPr lang="ru-RU" dirty="0"/>
              <a:t> </a:t>
            </a:r>
            <a:r>
              <a:rPr lang="ru-RU" dirty="0" err="1"/>
              <a:t>сезнең</a:t>
            </a:r>
            <a:r>
              <a:rPr lang="ru-RU" dirty="0"/>
              <a:t> </a:t>
            </a:r>
            <a:r>
              <a:rPr lang="ru-RU" dirty="0" err="1"/>
              <a:t>авырлыгыгыз</a:t>
            </a:r>
            <a:r>
              <a:rPr lang="ru-RU" dirty="0"/>
              <a:t> </a:t>
            </a:r>
            <a:r>
              <a:rPr lang="ru-RU" dirty="0" err="1"/>
              <a:t>буегызга</a:t>
            </a:r>
            <a:r>
              <a:rPr lang="ru-RU" dirty="0"/>
              <a:t> </a:t>
            </a:r>
            <a:r>
              <a:rPr lang="ru-RU" dirty="0" smtClean="0"/>
              <a:t>туры </a:t>
            </a:r>
            <a:r>
              <a:rPr lang="ru-RU" dirty="0" err="1" smtClean="0"/>
              <a:t>киләме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/>
              <a:t>1 </a:t>
            </a:r>
            <a:r>
              <a:rPr lang="ru-RU" sz="3200" u="sng" dirty="0" err="1"/>
              <a:t>нче</a:t>
            </a:r>
            <a:r>
              <a:rPr lang="ru-RU" sz="3200" u="sng" dirty="0"/>
              <a:t> </a:t>
            </a:r>
            <a:r>
              <a:rPr lang="ru-RU" sz="3200" u="sng" dirty="0" err="1"/>
              <a:t>төркем</a:t>
            </a:r>
            <a:r>
              <a:rPr lang="ru-RU" sz="3200" u="sng" dirty="0"/>
              <a:t> </a:t>
            </a:r>
            <a:r>
              <a:rPr lang="ru-RU" sz="3200" u="sng" dirty="0" err="1"/>
              <a:t>өчен</a:t>
            </a:r>
            <a:r>
              <a:rPr lang="ru-RU" sz="3200" u="sng" dirty="0"/>
              <a:t> инструкция </a:t>
            </a:r>
            <a:r>
              <a:rPr lang="ru-RU" sz="3200" u="sng" dirty="0" smtClean="0"/>
              <a:t>:</a:t>
            </a:r>
            <a:br>
              <a:rPr lang="ru-RU" sz="3200" u="sng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  </a:t>
            </a:r>
            <a:r>
              <a:rPr lang="ru-RU" sz="2400" dirty="0" smtClean="0"/>
              <a:t>1</a:t>
            </a:r>
            <a:r>
              <a:rPr lang="ru-RU" sz="2400" dirty="0"/>
              <a:t>. К</a:t>
            </a:r>
            <a:r>
              <a:rPr lang="ru-RU" sz="2400" dirty="0" smtClean="0"/>
              <a:t>еше т</a:t>
            </a:r>
            <a:r>
              <a:rPr lang="tt-RU" sz="2400" dirty="0" smtClean="0"/>
              <a:t>ө</a:t>
            </a:r>
            <a:r>
              <a:rPr lang="ru-RU" sz="2400" dirty="0" err="1" smtClean="0"/>
              <a:t>зелеше</a:t>
            </a:r>
            <a:r>
              <a:rPr lang="ru-RU" sz="2400" dirty="0" smtClean="0"/>
              <a:t> </a:t>
            </a:r>
            <a:r>
              <a:rPr lang="ru-RU" sz="2400" dirty="0" err="1" smtClean="0"/>
              <a:t>рәсемен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карагыз</a:t>
            </a:r>
            <a:r>
              <a:rPr lang="ru-RU" sz="2400" dirty="0" smtClean="0"/>
              <a:t>. </a:t>
            </a:r>
            <a:r>
              <a:rPr lang="ru-RU" sz="2400" dirty="0" err="1" smtClean="0"/>
              <a:t>Аерым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органнарны</a:t>
            </a:r>
            <a:r>
              <a:rPr lang="ru-RU" sz="2400" dirty="0" smtClean="0"/>
              <a:t>     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</a:t>
            </a:r>
            <a:r>
              <a:rPr lang="ru-RU" sz="2400" dirty="0" err="1" smtClean="0"/>
              <a:t>күрсәтегез</a:t>
            </a:r>
            <a:r>
              <a:rPr lang="ru-RU" sz="2400" dirty="0" smtClean="0"/>
              <a:t>, </a:t>
            </a:r>
            <a:r>
              <a:rPr lang="ru-RU" sz="2400" dirty="0" err="1" smtClean="0"/>
              <a:t>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кайда</a:t>
            </a:r>
            <a:r>
              <a:rPr lang="ru-RU" sz="2400" dirty="0" smtClean="0"/>
              <a:t> </a:t>
            </a:r>
            <a:r>
              <a:rPr lang="ru-RU" sz="2400" dirty="0" err="1" smtClean="0"/>
              <a:t>урнашуы</a:t>
            </a:r>
            <a:r>
              <a:rPr lang="ru-RU" sz="2400" dirty="0" smtClean="0"/>
              <a:t> </a:t>
            </a:r>
            <a:r>
              <a:rPr lang="ru-RU" sz="2400" dirty="0" err="1" smtClean="0"/>
              <a:t>турында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сөйләгез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2.Куелган </a:t>
            </a:r>
            <a:r>
              <a:rPr lang="ru-RU" sz="2400" dirty="0" err="1" smtClean="0"/>
              <a:t>сорауга</a:t>
            </a:r>
            <a:r>
              <a:rPr lang="ru-RU" sz="2400" dirty="0" smtClean="0"/>
              <a:t> </a:t>
            </a:r>
            <a:r>
              <a:rPr lang="ru-RU" sz="2400" dirty="0" err="1" smtClean="0"/>
              <a:t>ничек</a:t>
            </a:r>
            <a:r>
              <a:rPr lang="ru-RU" sz="2400" dirty="0" smtClean="0"/>
              <a:t> </a:t>
            </a:r>
            <a:r>
              <a:rPr lang="ru-RU" sz="2400" dirty="0" err="1" smtClean="0"/>
              <a:t>җавап</a:t>
            </a:r>
            <a:r>
              <a:rPr lang="ru-RU" sz="2400" dirty="0" smtClean="0"/>
              <a:t> </a:t>
            </a:r>
            <a:r>
              <a:rPr lang="ru-RU" sz="2400" dirty="0" err="1" smtClean="0"/>
              <a:t>бирерсез</a:t>
            </a:r>
            <a:r>
              <a:rPr lang="ru-RU" sz="2400" dirty="0" smtClean="0"/>
              <a:t> 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3.Бер </a:t>
            </a:r>
            <a:r>
              <a:rPr lang="ru-RU" sz="2400" dirty="0" err="1" smtClean="0"/>
              <a:t>чыгыш</a:t>
            </a:r>
            <a:r>
              <a:rPr lang="ru-RU" sz="2400" dirty="0" smtClean="0"/>
              <a:t> </a:t>
            </a:r>
            <a:r>
              <a:rPr lang="ru-RU" sz="2400" dirty="0" err="1" smtClean="0"/>
              <a:t>ясаучыны</a:t>
            </a:r>
            <a:r>
              <a:rPr lang="ru-RU" sz="2400" dirty="0" smtClean="0"/>
              <a:t> </a:t>
            </a:r>
            <a:r>
              <a:rPr lang="ru-RU" sz="2400" dirty="0" err="1" smtClean="0"/>
              <a:t>әзерләгез</a:t>
            </a:r>
            <a:r>
              <a:rPr lang="ru-RU" sz="2400" dirty="0" smtClean="0"/>
              <a:t>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94722"/>
          </a:xfrm>
        </p:spPr>
        <p:txBody>
          <a:bodyPr>
            <a:normAutofit/>
          </a:bodyPr>
          <a:lstStyle/>
          <a:p>
            <a:r>
              <a:rPr lang="ru-RU" u="sng" dirty="0" smtClean="0"/>
              <a:t>2 </a:t>
            </a:r>
            <a:r>
              <a:rPr lang="ru-RU" u="sng" dirty="0" err="1" smtClean="0"/>
              <a:t>нче</a:t>
            </a:r>
            <a:r>
              <a:rPr lang="ru-RU" u="sng" dirty="0" smtClean="0"/>
              <a:t> </a:t>
            </a:r>
            <a:r>
              <a:rPr lang="ru-RU" u="sng" dirty="0" err="1" smtClean="0"/>
              <a:t>төркем</a:t>
            </a:r>
            <a:r>
              <a:rPr lang="ru-RU" u="sng" dirty="0" smtClean="0"/>
              <a:t> </a:t>
            </a:r>
            <a:r>
              <a:rPr lang="ru-RU" u="sng" dirty="0" err="1" smtClean="0"/>
              <a:t>өчен</a:t>
            </a:r>
            <a:r>
              <a:rPr lang="ru-RU" u="sng" dirty="0" smtClean="0"/>
              <a:t> инструкция: </a:t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2800" dirty="0" smtClean="0"/>
              <a:t>1. </a:t>
            </a:r>
            <a:r>
              <a:rPr lang="ru-RU" sz="2800" dirty="0" err="1" smtClean="0"/>
              <a:t>Өстәләдге</a:t>
            </a:r>
            <a:r>
              <a:rPr lang="ru-RU" sz="2800" dirty="0" smtClean="0"/>
              <a:t> </a:t>
            </a:r>
            <a:r>
              <a:rPr lang="ru-RU" sz="2800" dirty="0" err="1" smtClean="0"/>
              <a:t>өстәмә</a:t>
            </a:r>
            <a:r>
              <a:rPr lang="ru-RU" sz="2800" dirty="0" smtClean="0"/>
              <a:t> материал </a:t>
            </a:r>
            <a:r>
              <a:rPr lang="ru-RU" sz="2800" dirty="0" err="1" smtClean="0"/>
              <a:t>белән</a:t>
            </a:r>
            <a:r>
              <a:rPr lang="ru-RU" sz="2800" dirty="0" smtClean="0"/>
              <a:t> </a:t>
            </a:r>
            <a:r>
              <a:rPr lang="ru-RU" sz="2800" dirty="0" err="1" smtClean="0"/>
              <a:t>танышыгыз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2. </a:t>
            </a:r>
            <a:r>
              <a:rPr lang="ru-RU" sz="2800" dirty="0" err="1" smtClean="0"/>
              <a:t>Куелган</a:t>
            </a:r>
            <a:r>
              <a:rPr lang="ru-RU" sz="2800" dirty="0" smtClean="0"/>
              <a:t> </a:t>
            </a:r>
            <a:r>
              <a:rPr lang="ru-RU" sz="2800" dirty="0" err="1" smtClean="0"/>
              <a:t>сорауга</a:t>
            </a:r>
            <a:r>
              <a:rPr lang="ru-RU" sz="2800" dirty="0" smtClean="0"/>
              <a:t> </a:t>
            </a:r>
            <a:r>
              <a:rPr lang="ru-RU" sz="2800" dirty="0" err="1" smtClean="0"/>
              <a:t>ничек</a:t>
            </a:r>
            <a:r>
              <a:rPr lang="ru-RU" sz="2800" dirty="0" smtClean="0"/>
              <a:t> </a:t>
            </a:r>
            <a:r>
              <a:rPr lang="ru-RU" sz="2800" dirty="0" err="1" smtClean="0"/>
              <a:t>җавап</a:t>
            </a:r>
            <a:r>
              <a:rPr lang="ru-RU" sz="2800" dirty="0" smtClean="0"/>
              <a:t> </a:t>
            </a:r>
            <a:r>
              <a:rPr lang="ru-RU" sz="2800" dirty="0" err="1" smtClean="0"/>
              <a:t>бирергә</a:t>
            </a:r>
            <a:r>
              <a:rPr lang="ru-RU" sz="2800" dirty="0" smtClean="0"/>
              <a:t> </a:t>
            </a:r>
            <a:r>
              <a:rPr lang="ru-RU" sz="2800" dirty="0" err="1" smtClean="0"/>
              <a:t>кирәклеген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уйлагыз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3. </a:t>
            </a:r>
            <a:r>
              <a:rPr lang="ru-RU" sz="2800" dirty="0" err="1" smtClean="0"/>
              <a:t>Бер</a:t>
            </a:r>
            <a:r>
              <a:rPr lang="ru-RU" sz="2800" dirty="0" smtClean="0"/>
              <a:t> </a:t>
            </a:r>
            <a:r>
              <a:rPr lang="ru-RU" sz="2800" dirty="0" err="1" smtClean="0"/>
              <a:t>чыгыш</a:t>
            </a:r>
            <a:r>
              <a:rPr lang="ru-RU" sz="2800" dirty="0" smtClean="0"/>
              <a:t> </a:t>
            </a:r>
            <a:r>
              <a:rPr lang="ru-RU" sz="2800" dirty="0" err="1" smtClean="0"/>
              <a:t>ясаучы</a:t>
            </a:r>
            <a:r>
              <a:rPr lang="ru-RU" sz="2800" dirty="0" smtClean="0"/>
              <a:t> </a:t>
            </a:r>
            <a:r>
              <a:rPr lang="ru-RU" sz="2800" dirty="0" err="1" smtClean="0"/>
              <a:t>әзерләгез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6394722"/>
          </a:xfrm>
        </p:spPr>
        <p:txBody>
          <a:bodyPr>
            <a:normAutofit/>
          </a:bodyPr>
          <a:lstStyle/>
          <a:p>
            <a:r>
              <a:rPr lang="ru-RU" u="sng" dirty="0" smtClean="0"/>
              <a:t>3 </a:t>
            </a:r>
            <a:r>
              <a:rPr lang="ru-RU" u="sng" dirty="0" err="1" smtClean="0"/>
              <a:t>нче</a:t>
            </a:r>
            <a:r>
              <a:rPr lang="ru-RU" u="sng" dirty="0" smtClean="0"/>
              <a:t> </a:t>
            </a:r>
            <a:r>
              <a:rPr lang="ru-RU" u="sng" dirty="0" err="1" smtClean="0"/>
              <a:t>төркем</a:t>
            </a:r>
            <a:r>
              <a:rPr lang="ru-RU" u="sng" dirty="0" smtClean="0"/>
              <a:t> </a:t>
            </a:r>
            <a:r>
              <a:rPr lang="ru-RU" u="sng" dirty="0" err="1" smtClean="0"/>
              <a:t>өчен</a:t>
            </a:r>
            <a:r>
              <a:rPr lang="ru-RU" u="sng" dirty="0"/>
              <a:t> инструкция: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2800" dirty="0" smtClean="0"/>
              <a:t>1. </a:t>
            </a:r>
            <a:r>
              <a:rPr lang="ru-RU" sz="2800" dirty="0" err="1" smtClean="0"/>
              <a:t>Буегызны</a:t>
            </a:r>
            <a:r>
              <a:rPr lang="ru-RU" sz="2800" dirty="0" smtClean="0"/>
              <a:t> </a:t>
            </a:r>
            <a:r>
              <a:rPr lang="ru-RU" sz="2800" dirty="0" err="1" smtClean="0"/>
              <a:t>үлчәгез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2.Үлчәүгә </a:t>
            </a:r>
            <a:r>
              <a:rPr lang="ru-RU" sz="2800" dirty="0" err="1" smtClean="0"/>
              <a:t>басыгыз</a:t>
            </a:r>
            <a:r>
              <a:rPr lang="ru-RU" sz="2800" dirty="0" smtClean="0"/>
              <a:t> </a:t>
            </a:r>
            <a:r>
              <a:rPr lang="ru-RU" sz="2800" dirty="0" err="1" smtClean="0"/>
              <a:t>һәм</a:t>
            </a:r>
            <a:r>
              <a:rPr lang="ru-RU" sz="2800" dirty="0" smtClean="0"/>
              <a:t> </a:t>
            </a:r>
            <a:r>
              <a:rPr lang="ru-RU" sz="2800" dirty="0" err="1" smtClean="0"/>
              <a:t>ничә</a:t>
            </a:r>
            <a:r>
              <a:rPr lang="ru-RU" sz="2800" dirty="0" smtClean="0"/>
              <a:t> килограмм </a:t>
            </a:r>
            <a:r>
              <a:rPr lang="ru-RU" sz="2800" dirty="0" err="1" smtClean="0"/>
              <a:t>авырлыкта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булуыгызны</a:t>
            </a:r>
            <a:r>
              <a:rPr lang="ru-RU" sz="2800" dirty="0" smtClean="0"/>
              <a:t> </a:t>
            </a:r>
            <a:r>
              <a:rPr lang="ru-RU" sz="2800" dirty="0" err="1" smtClean="0"/>
              <a:t>ачыклагыз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3. </a:t>
            </a:r>
            <a:r>
              <a:rPr lang="ru-RU" sz="2800" dirty="0" err="1" smtClean="0"/>
              <a:t>Авырлыгыгызның</a:t>
            </a:r>
            <a:r>
              <a:rPr lang="ru-RU" sz="2800" dirty="0" smtClean="0"/>
              <a:t> </a:t>
            </a:r>
            <a:r>
              <a:rPr lang="ru-RU" sz="2800" dirty="0" err="1" smtClean="0"/>
              <a:t>санын</a:t>
            </a:r>
            <a:r>
              <a:rPr lang="ru-RU" sz="2800" dirty="0" smtClean="0"/>
              <a:t> </a:t>
            </a:r>
            <a:r>
              <a:rPr lang="ru-RU" sz="2800" dirty="0" err="1" smtClean="0"/>
              <a:t>озынлыгыгызның</a:t>
            </a:r>
            <a:r>
              <a:rPr lang="ru-RU" sz="2800" dirty="0" smtClean="0"/>
              <a:t>   </a:t>
            </a:r>
            <a:r>
              <a:rPr lang="ru-RU" sz="2800" dirty="0" err="1" smtClean="0"/>
              <a:t>дециметрына</a:t>
            </a:r>
            <a:r>
              <a:rPr lang="ru-RU" sz="2800" dirty="0" smtClean="0"/>
              <a:t> </a:t>
            </a:r>
            <a:r>
              <a:rPr lang="ru-RU" sz="2800" dirty="0" err="1" smtClean="0"/>
              <a:t>бүлегез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4. </a:t>
            </a:r>
            <a:r>
              <a:rPr lang="ru-RU" sz="2800" dirty="0" err="1" smtClean="0"/>
              <a:t>Сорау</a:t>
            </a:r>
            <a:r>
              <a:rPr lang="ru-RU" sz="2800" dirty="0" smtClean="0"/>
              <a:t> </a:t>
            </a:r>
            <a:r>
              <a:rPr lang="ru-RU" sz="2800" dirty="0" err="1" smtClean="0"/>
              <a:t>буенча</a:t>
            </a:r>
            <a:r>
              <a:rPr lang="ru-RU" sz="2800" dirty="0" smtClean="0"/>
              <a:t> </a:t>
            </a:r>
            <a:r>
              <a:rPr lang="ru-RU" sz="2800" dirty="0" err="1" smtClean="0"/>
              <a:t>чыгыш</a:t>
            </a:r>
            <a:r>
              <a:rPr lang="ru-RU" sz="2800" dirty="0" smtClean="0"/>
              <a:t> </a:t>
            </a:r>
            <a:r>
              <a:rPr lang="ru-RU" sz="2800" dirty="0" err="1" smtClean="0"/>
              <a:t>ясарга</a:t>
            </a:r>
            <a:r>
              <a:rPr lang="ru-RU" sz="2800" dirty="0" smtClean="0"/>
              <a:t> </a:t>
            </a:r>
            <a:r>
              <a:rPr lang="ru-RU" sz="2800" dirty="0" err="1" smtClean="0"/>
              <a:t>берегез</a:t>
            </a:r>
            <a:r>
              <a:rPr lang="ru-RU" sz="2800" dirty="0" smtClean="0"/>
              <a:t> </a:t>
            </a:r>
            <a:r>
              <a:rPr lang="ru-RU" sz="2800" dirty="0" err="1" smtClean="0"/>
              <a:t>әзерләнегез</a:t>
            </a:r>
            <a:r>
              <a:rPr lang="ru-RU" sz="2800" dirty="0" smtClean="0"/>
              <a:t>.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57375" y="500063"/>
            <a:ext cx="6715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</a:rPr>
              <a:t>9. Рефлексия.</a:t>
            </a:r>
            <a:endParaRPr lang="ru-RU" sz="48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75" y="2038350"/>
            <a:ext cx="4500563" cy="10772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</a:rPr>
              <a:t>Сәламәт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булу</a:t>
            </a:r>
            <a:r>
              <a:rPr lang="ru-RU" sz="3200" dirty="0" smtClean="0">
                <a:latin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</a:rPr>
              <a:t>ул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зур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бәхет</a:t>
            </a:r>
            <a:r>
              <a:rPr lang="ru-RU" sz="3200" dirty="0" smtClean="0">
                <a:latin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71938" y="3857625"/>
            <a:ext cx="4786312" cy="10772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</a:rPr>
              <a:t>Сәламәтлегегезгә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</a:rPr>
              <a:t>игътибарлы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</a:rPr>
              <a:t>булыгыз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</a:rPr>
              <a:t>!</a:t>
            </a:r>
            <a:endParaRPr lang="ru-RU" sz="3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4563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6166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/>
              <a:t>Й</a:t>
            </a:r>
            <a:r>
              <a:rPr lang="ru-RU" sz="4000" dirty="0" err="1" smtClean="0"/>
              <a:t>омгаклау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err="1" smtClean="0">
                <a:solidFill>
                  <a:srgbClr val="FF0000"/>
                </a:solidFill>
              </a:rPr>
              <a:t>Башлангыч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сыйныф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укучылары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өчен</a:t>
            </a:r>
            <a:r>
              <a:rPr lang="ru-RU" sz="4000" dirty="0" smtClean="0">
                <a:solidFill>
                  <a:srgbClr val="FF0000"/>
                </a:solidFill>
              </a:rPr>
              <a:t> проект </a:t>
            </a:r>
            <a:r>
              <a:rPr lang="ru-RU" sz="4000" dirty="0" err="1" smtClean="0">
                <a:solidFill>
                  <a:srgbClr val="FF0000"/>
                </a:solidFill>
              </a:rPr>
              <a:t>эшчәнлеге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кирәкле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һәм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мөһим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эшчәнлек</a:t>
            </a:r>
            <a:r>
              <a:rPr lang="ru-RU" sz="4000" dirty="0">
                <a:solidFill>
                  <a:srgbClr val="FF0000"/>
                </a:solidFill>
              </a:rPr>
              <a:t>;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иҗади</a:t>
            </a:r>
            <a:r>
              <a:rPr lang="ru-RU" sz="4000" dirty="0" smtClean="0">
                <a:solidFill>
                  <a:srgbClr val="FF0000"/>
                </a:solidFill>
              </a:rPr>
              <a:t> проект </a:t>
            </a:r>
            <a:r>
              <a:rPr lang="ru-RU" sz="4000" dirty="0" err="1" smtClean="0">
                <a:solidFill>
                  <a:srgbClr val="FF0000"/>
                </a:solidFill>
              </a:rPr>
              <a:t>методын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укытуның</a:t>
            </a:r>
            <a:r>
              <a:rPr lang="ru-RU" sz="4000" dirty="0" smtClean="0">
                <a:solidFill>
                  <a:srgbClr val="FF0000"/>
                </a:solidFill>
              </a:rPr>
              <a:t> башка актив </a:t>
            </a:r>
            <a:r>
              <a:rPr lang="ru-RU" sz="4000" dirty="0" err="1" smtClean="0">
                <a:solidFill>
                  <a:srgbClr val="FF0000"/>
                </a:solidFill>
              </a:rPr>
              <a:t>методлары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белән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беррәттән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уңышлы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кулланылырга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мөмкин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614532"/>
            <a:ext cx="7772400" cy="5822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1566084"/>
            <a:ext cx="7772400" cy="4311188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/>
              <a:t>Проект </a:t>
            </a:r>
            <a:r>
              <a:rPr lang="ru-RU" sz="4000" i="1" dirty="0" err="1"/>
              <a:t>эше</a:t>
            </a:r>
            <a:r>
              <a:rPr lang="ru-RU" sz="4000" i="1" dirty="0"/>
              <a:t> </a:t>
            </a:r>
            <a:r>
              <a:rPr lang="ru-RU" sz="4000" i="1" dirty="0" err="1"/>
              <a:t>укучыларның</a:t>
            </a:r>
            <a:r>
              <a:rPr lang="ru-RU" sz="4000" i="1" dirty="0"/>
              <a:t> </a:t>
            </a:r>
            <a:r>
              <a:rPr lang="ru-RU" sz="4000" i="1" dirty="0" err="1"/>
              <a:t>мөстәкыйль</a:t>
            </a:r>
            <a:r>
              <a:rPr lang="tt-RU" sz="4000" i="1" dirty="0"/>
              <a:t> эшчәнлегенең бер өлеше булып тора</a:t>
            </a:r>
            <a:r>
              <a:rPr lang="tt-RU" sz="4000" i="1" dirty="0" smtClean="0"/>
              <a:t>.</a:t>
            </a:r>
          </a:p>
          <a:p>
            <a:pPr algn="ctr"/>
            <a:r>
              <a:rPr lang="tt-RU" sz="4000" i="1" dirty="0" smtClean="0"/>
              <a:t>Сыйфатлы </a:t>
            </a:r>
            <a:r>
              <a:rPr lang="tt-RU" sz="4000" i="1" dirty="0"/>
              <a:t>эшләнгән проект – ул эшчәнлекне этаплап  дөрес итеп планлаштыру һәм нәтиҗәләрне анализлап бару.</a:t>
            </a:r>
            <a:r>
              <a:rPr lang="ru-RU" sz="4000" dirty="0"/>
              <a:t> 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365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432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7772400" cy="489654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эшчәнлегенең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түбәндәге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этапларын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аерып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күрсәтергә</a:t>
            </a: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мөмкин</a:t>
            </a:r>
            <a:r>
              <a:rPr lang="ru-RU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3900" dirty="0"/>
              <a:t>Проект </a:t>
            </a:r>
            <a:r>
              <a:rPr lang="ru-RU" sz="3900" dirty="0" err="1"/>
              <a:t>эшен</a:t>
            </a:r>
            <a:r>
              <a:rPr lang="ru-RU" sz="3900" dirty="0"/>
              <a:t> </a:t>
            </a:r>
            <a:r>
              <a:rPr lang="ru-RU" sz="3900" dirty="0" err="1"/>
              <a:t>сайлау</a:t>
            </a:r>
            <a:r>
              <a:rPr lang="ru-RU" sz="39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900" dirty="0" err="1"/>
              <a:t>Оештыру</a:t>
            </a:r>
            <a:r>
              <a:rPr lang="ru-RU" sz="3900" dirty="0"/>
              <a:t>, </a:t>
            </a:r>
            <a:r>
              <a:rPr lang="ru-RU" sz="3900" dirty="0" err="1"/>
              <a:t>эш</a:t>
            </a:r>
            <a:r>
              <a:rPr lang="ru-RU" sz="3900" dirty="0"/>
              <a:t> </a:t>
            </a:r>
            <a:r>
              <a:rPr lang="ru-RU" sz="3900" dirty="0" err="1"/>
              <a:t>бүленеше</a:t>
            </a:r>
            <a:r>
              <a:rPr lang="ru-RU" sz="39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900" dirty="0" err="1"/>
              <a:t>Эшне</a:t>
            </a:r>
            <a:r>
              <a:rPr lang="ru-RU" sz="3900" dirty="0"/>
              <a:t> </a:t>
            </a:r>
            <a:r>
              <a:rPr lang="ru-RU" sz="3900" dirty="0" err="1"/>
              <a:t>башкару</a:t>
            </a:r>
            <a:r>
              <a:rPr lang="ru-RU" sz="39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900" dirty="0" err="1"/>
              <a:t>Эш</a:t>
            </a:r>
            <a:r>
              <a:rPr lang="ru-RU" sz="3900" dirty="0"/>
              <a:t> </a:t>
            </a:r>
            <a:r>
              <a:rPr lang="ru-RU" sz="3900" dirty="0" err="1"/>
              <a:t>нәтиҗәләрен</a:t>
            </a:r>
            <a:r>
              <a:rPr lang="ru-RU" sz="3900" dirty="0"/>
              <a:t> </a:t>
            </a:r>
            <a:r>
              <a:rPr lang="ru-RU" sz="3900" dirty="0" err="1"/>
              <a:t>анализлау</a:t>
            </a:r>
            <a:r>
              <a:rPr lang="ru-RU" sz="3900" dirty="0"/>
              <a:t> </a:t>
            </a:r>
            <a:r>
              <a:rPr lang="ru-RU" sz="3900" dirty="0" err="1"/>
              <a:t>һәм</a:t>
            </a:r>
            <a:r>
              <a:rPr lang="ru-RU" sz="3900" dirty="0"/>
              <a:t> </a:t>
            </a:r>
            <a:r>
              <a:rPr lang="ru-RU" sz="3900" dirty="0" err="1"/>
              <a:t>матур</a:t>
            </a:r>
            <a:r>
              <a:rPr lang="ru-RU" sz="3900" dirty="0"/>
              <a:t> </a:t>
            </a:r>
            <a:r>
              <a:rPr lang="ru-RU" sz="3900" dirty="0" err="1"/>
              <a:t>итеп</a:t>
            </a:r>
            <a:r>
              <a:rPr lang="ru-RU" sz="3900" dirty="0"/>
              <a:t> </a:t>
            </a:r>
            <a:r>
              <a:rPr lang="ru-RU" sz="3900" dirty="0" err="1"/>
              <a:t>туплап</a:t>
            </a:r>
            <a:r>
              <a:rPr lang="ru-RU" sz="3900" dirty="0"/>
              <a:t> кую  (</a:t>
            </a:r>
            <a:r>
              <a:rPr lang="ru-RU" sz="3900" dirty="0" err="1"/>
              <a:t>презентацияләр</a:t>
            </a:r>
            <a:r>
              <a:rPr lang="ru-RU" sz="3900" dirty="0"/>
              <a:t>, </a:t>
            </a:r>
            <a:r>
              <a:rPr lang="ru-RU" sz="3900" dirty="0" err="1"/>
              <a:t>чыгышлар</a:t>
            </a:r>
            <a:r>
              <a:rPr lang="ru-RU" sz="3900" dirty="0"/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900" dirty="0" err="1"/>
              <a:t>Алынган</a:t>
            </a:r>
            <a:r>
              <a:rPr lang="ru-RU" sz="3900" dirty="0"/>
              <a:t> </a:t>
            </a:r>
            <a:r>
              <a:rPr lang="ru-RU" sz="3900" dirty="0" err="1"/>
              <a:t>нәтиҗәләр</a:t>
            </a:r>
            <a:r>
              <a:rPr lang="ru-RU" sz="3900" dirty="0"/>
              <a:t> </a:t>
            </a:r>
            <a:r>
              <a:rPr lang="ru-RU" sz="3900" dirty="0" err="1"/>
              <a:t>буенча</a:t>
            </a:r>
            <a:r>
              <a:rPr lang="ru-RU" sz="3900" dirty="0"/>
              <a:t> </a:t>
            </a:r>
            <a:r>
              <a:rPr lang="ru-RU" sz="3900" dirty="0" err="1"/>
              <a:t>фикер</a:t>
            </a:r>
            <a:r>
              <a:rPr lang="ru-RU" sz="3900" dirty="0"/>
              <a:t> </a:t>
            </a:r>
            <a:r>
              <a:rPr lang="ru-RU" sz="3900" dirty="0" err="1"/>
              <a:t>алышу</a:t>
            </a:r>
            <a:r>
              <a:rPr lang="ru-RU" sz="3900" dirty="0"/>
              <a:t> (рефлексия)</a:t>
            </a:r>
          </a:p>
        </p:txBody>
      </p:sp>
    </p:spTree>
    <p:extLst>
      <p:ext uri="{BB962C8B-B14F-4D97-AF65-F5344CB8AC3E}">
        <p14:creationId xmlns:p14="http://schemas.microsoft.com/office/powerpoint/2010/main" val="41912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rgbClr val="FFC000"/>
                </a:solidFill>
              </a:rPr>
              <a:t>Әйләнә-тирә дәресе, </a:t>
            </a:r>
            <a:br>
              <a:rPr lang="tt-RU" dirty="0" smtClean="0">
                <a:solidFill>
                  <a:srgbClr val="FFC000"/>
                </a:solidFill>
              </a:rPr>
            </a:br>
            <a:r>
              <a:rPr lang="tt-RU" dirty="0" smtClean="0">
                <a:solidFill>
                  <a:srgbClr val="FFC000"/>
                </a:solidFill>
              </a:rPr>
              <a:t>4 нче класс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200" b="1" i="1" dirty="0" smtClean="0"/>
              <a:t>« Кеше организмы </a:t>
            </a:r>
            <a:r>
              <a:rPr lang="ru-RU" sz="3200" b="1" i="1" dirty="0" err="1" smtClean="0"/>
              <a:t>ничек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төзелгән</a:t>
            </a:r>
            <a:r>
              <a:rPr lang="ru-RU" sz="3200" b="1" i="1" dirty="0" smtClean="0"/>
              <a:t>?»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Дидактик </a:t>
            </a:r>
            <a:r>
              <a:rPr lang="ru-RU" dirty="0" err="1" smtClean="0">
                <a:solidFill>
                  <a:srgbClr val="FFC000"/>
                </a:solidFill>
              </a:rPr>
              <a:t>максат</a:t>
            </a:r>
            <a:r>
              <a:rPr lang="ru-RU" dirty="0" smtClean="0">
                <a:solidFill>
                  <a:srgbClr val="FFC000"/>
                </a:solidFill>
              </a:rPr>
              <a:t>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68960"/>
            <a:ext cx="7772400" cy="2376264"/>
          </a:xfrm>
        </p:spPr>
        <p:txBody>
          <a:bodyPr>
            <a:noAutofit/>
          </a:bodyPr>
          <a:lstStyle/>
          <a:p>
            <a:pPr algn="ctr"/>
            <a:r>
              <a:rPr lang="tt-RU" sz="4400" b="1" dirty="0" smtClean="0"/>
              <a:t>Проект эшчәнлеге кысаларында яңа белем күнекмәләре алу өчен шартлар булдыру</a:t>
            </a:r>
            <a:endParaRPr lang="ru-RU" sz="4400" b="1" dirty="0" smtClean="0"/>
          </a:p>
          <a:p>
            <a:pPr algn="ctr"/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584176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C000"/>
                </a:solidFill>
              </a:rPr>
              <a:t>Максатлар</a:t>
            </a:r>
            <a:r>
              <a:rPr lang="ru-RU" dirty="0" smtClean="0">
                <a:solidFill>
                  <a:srgbClr val="FFC000"/>
                </a:solidFill>
              </a:rPr>
              <a:t>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486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Кеше  организмы </a:t>
            </a:r>
            <a:r>
              <a:rPr lang="ru-RU" sz="2400" dirty="0" err="1" smtClean="0"/>
              <a:t>төзелешен</a:t>
            </a:r>
            <a:r>
              <a:rPr lang="ru-RU" sz="2400" dirty="0" smtClean="0"/>
              <a:t>, </a:t>
            </a:r>
            <a:r>
              <a:rPr lang="ru-RU" sz="2400" dirty="0" err="1" smtClean="0"/>
              <a:t>органнарның</a:t>
            </a:r>
            <a:r>
              <a:rPr lang="ru-RU" sz="2400" dirty="0" smtClean="0"/>
              <a:t> </a:t>
            </a:r>
            <a:r>
              <a:rPr lang="ru-RU" sz="2400" dirty="0" err="1" smtClean="0"/>
              <a:t>эшчәнлеген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өйрәнү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err="1" smtClean="0"/>
              <a:t>үз</a:t>
            </a:r>
            <a:r>
              <a:rPr lang="ru-RU" sz="2400" dirty="0" smtClean="0"/>
              <a:t>  </a:t>
            </a:r>
            <a:r>
              <a:rPr lang="ru-RU" sz="2400" dirty="0" err="1" smtClean="0"/>
              <a:t>фикереңне</a:t>
            </a:r>
            <a:r>
              <a:rPr lang="ru-RU" sz="2400" dirty="0" smtClean="0"/>
              <a:t>  </a:t>
            </a:r>
            <a:r>
              <a:rPr lang="ru-RU" sz="2400" dirty="0" err="1" smtClean="0"/>
              <a:t>исбатлап</a:t>
            </a:r>
            <a:r>
              <a:rPr lang="ru-RU" sz="2400" dirty="0" smtClean="0"/>
              <a:t> </a:t>
            </a:r>
            <a:r>
              <a:rPr lang="ru-RU" sz="2400" dirty="0" err="1" smtClean="0"/>
              <a:t>күрсәтә</a:t>
            </a:r>
            <a:r>
              <a:rPr lang="ru-RU" sz="2400" dirty="0" smtClean="0"/>
              <a:t> </a:t>
            </a:r>
            <a:r>
              <a:rPr lang="ru-RU" sz="2400" dirty="0" err="1" smtClean="0"/>
              <a:t>белергә</a:t>
            </a:r>
            <a:r>
              <a:rPr lang="ru-RU" sz="2400" dirty="0" smtClean="0"/>
              <a:t> </a:t>
            </a:r>
            <a:r>
              <a:rPr lang="ru-RU" sz="2400" dirty="0" err="1" smtClean="0"/>
              <a:t>өйрәтү</a:t>
            </a:r>
            <a:r>
              <a:rPr lang="ru-RU" sz="2400" dirty="0" smtClean="0"/>
              <a:t>: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err="1" smtClean="0"/>
              <a:t>Үзеңнең</a:t>
            </a:r>
            <a:r>
              <a:rPr lang="ru-RU" sz="2400" dirty="0" smtClean="0"/>
              <a:t> </a:t>
            </a:r>
            <a:r>
              <a:rPr lang="ru-RU" sz="2400" dirty="0" err="1" smtClean="0"/>
              <a:t>нәтиҗәләреңне</a:t>
            </a:r>
            <a:r>
              <a:rPr lang="ru-RU" sz="2400" dirty="0" smtClean="0"/>
              <a:t> </a:t>
            </a:r>
            <a:r>
              <a:rPr lang="ru-RU" sz="2400" dirty="0" err="1" smtClean="0"/>
              <a:t>башкаларга</a:t>
            </a:r>
            <a:r>
              <a:rPr lang="ru-RU" sz="2400" dirty="0" smtClean="0"/>
              <a:t> да </a:t>
            </a:r>
            <a:r>
              <a:rPr lang="ru-RU" sz="2400" dirty="0" err="1" smtClean="0"/>
              <a:t>җиткерү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-</a:t>
            </a:r>
            <a:r>
              <a:rPr lang="ru-RU" sz="2400" dirty="0" err="1" smtClean="0"/>
              <a:t>үз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организмың</a:t>
            </a:r>
            <a:r>
              <a:rPr lang="ru-RU" sz="2400" dirty="0" smtClean="0"/>
              <a:t> </a:t>
            </a:r>
            <a:r>
              <a:rPr lang="ru-RU" sz="2400" dirty="0" err="1" smtClean="0"/>
              <a:t>белән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гармониядә</a:t>
            </a:r>
            <a:r>
              <a:rPr lang="ru-RU" sz="2400" dirty="0" smtClean="0"/>
              <a:t> </a:t>
            </a:r>
            <a:r>
              <a:rPr lang="ru-RU" sz="2400" dirty="0" err="1" smtClean="0"/>
              <a:t>яшәргә</a:t>
            </a:r>
            <a:r>
              <a:rPr lang="ru-RU" sz="2400" dirty="0" smtClean="0"/>
              <a:t> </a:t>
            </a:r>
            <a:r>
              <a:rPr lang="ru-RU" sz="2400" dirty="0" err="1" smtClean="0"/>
              <a:t>кирәклеген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һәркемгә</a:t>
            </a:r>
            <a:r>
              <a:rPr lang="ru-RU" sz="2400" dirty="0" smtClean="0"/>
              <a:t> </a:t>
            </a:r>
            <a:r>
              <a:rPr lang="ru-RU" sz="2400" dirty="0" err="1" smtClean="0"/>
              <a:t>җиткерү</a:t>
            </a:r>
            <a:r>
              <a:rPr lang="ru-RU" sz="2400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351440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Сез</a:t>
            </a:r>
            <a:r>
              <a:rPr lang="ru-RU" dirty="0" smtClean="0"/>
              <a:t> </a:t>
            </a:r>
            <a:r>
              <a:rPr lang="ru-RU" dirty="0" err="1" smtClean="0"/>
              <a:t>көчле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дәртле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err="1" smtClean="0"/>
              <a:t>энергияле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булырга</a:t>
            </a:r>
            <a:r>
              <a:rPr lang="ru-RU" dirty="0" smtClean="0"/>
              <a:t> </a:t>
            </a:r>
            <a:r>
              <a:rPr lang="ru-RU" dirty="0" err="1" smtClean="0"/>
              <a:t>телисезме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3822597"/>
            <a:ext cx="2016223" cy="248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149080"/>
            <a:ext cx="1800200" cy="213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149080"/>
            <a:ext cx="2116832" cy="21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583362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Сез</a:t>
            </a:r>
            <a:r>
              <a:rPr lang="ru-RU" dirty="0" smtClean="0"/>
              <a:t> </a:t>
            </a:r>
            <a:r>
              <a:rPr lang="ru-RU" dirty="0" err="1" smtClean="0"/>
              <a:t>күзләрегезнең</a:t>
            </a:r>
            <a:r>
              <a:rPr lang="ru-RU" dirty="0" smtClean="0"/>
              <a:t> </a:t>
            </a:r>
            <a:r>
              <a:rPr lang="ru-RU" dirty="0" err="1" smtClean="0"/>
              <a:t>балкып</a:t>
            </a:r>
            <a:r>
              <a:rPr lang="ru-RU" dirty="0" smtClean="0"/>
              <a:t> </a:t>
            </a:r>
            <a:r>
              <a:rPr lang="ru-RU" dirty="0" err="1" smtClean="0"/>
              <a:t>торуын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err="1" smtClean="0"/>
              <a:t>тирегезнең</a:t>
            </a:r>
            <a:r>
              <a:rPr lang="ru-RU" dirty="0" smtClean="0"/>
              <a:t> – чиста, </a:t>
            </a:r>
            <a:br>
              <a:rPr lang="ru-RU" dirty="0" smtClean="0"/>
            </a:br>
            <a:r>
              <a:rPr lang="ru-RU" dirty="0" err="1" smtClean="0"/>
              <a:t>тавышыгызның</a:t>
            </a:r>
            <a:r>
              <a:rPr lang="ru-RU" dirty="0" smtClean="0"/>
              <a:t> </a:t>
            </a:r>
            <a:r>
              <a:rPr lang="ru-RU" dirty="0" err="1" smtClean="0"/>
              <a:t>яңгырап</a:t>
            </a:r>
            <a:r>
              <a:rPr lang="ru-RU" dirty="0" smtClean="0"/>
              <a:t> </a:t>
            </a:r>
            <a:r>
              <a:rPr lang="ru-RU" dirty="0" err="1" smtClean="0"/>
              <a:t>торуын</a:t>
            </a:r>
            <a:r>
              <a:rPr lang="ru-RU" dirty="0" smtClean="0"/>
              <a:t>, </a:t>
            </a:r>
            <a:r>
              <a:rPr lang="ru-RU" dirty="0" err="1" smtClean="0"/>
              <a:t>йөрешегезнең</a:t>
            </a:r>
            <a:r>
              <a:rPr lang="ru-RU" dirty="0" smtClean="0"/>
              <a:t> </a:t>
            </a:r>
            <a:r>
              <a:rPr lang="ru-RU" dirty="0" err="1" smtClean="0"/>
              <a:t>ышанычлы</a:t>
            </a:r>
            <a:r>
              <a:rPr lang="ru-RU" dirty="0" smtClean="0"/>
              <a:t> </a:t>
            </a:r>
            <a:r>
              <a:rPr lang="ru-RU" dirty="0" err="1" smtClean="0"/>
              <a:t>булып</a:t>
            </a:r>
            <a:r>
              <a:rPr lang="ru-RU" dirty="0" smtClean="0"/>
              <a:t> </a:t>
            </a:r>
            <a:r>
              <a:rPr lang="ru-RU" dirty="0" err="1" smtClean="0"/>
              <a:t>күренүен</a:t>
            </a:r>
            <a:r>
              <a:rPr lang="ru-RU" dirty="0" smtClean="0"/>
              <a:t> </a:t>
            </a:r>
            <a:r>
              <a:rPr lang="ru-RU" dirty="0" err="1" smtClean="0"/>
              <a:t>телисезме</a:t>
            </a:r>
            <a:r>
              <a:rPr lang="ru-RU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412776"/>
            <a:ext cx="19442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301208"/>
            <a:ext cx="18288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30120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328592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u="sng" dirty="0" err="1"/>
              <a:t>Б</a:t>
            </a:r>
            <a:r>
              <a:rPr lang="ru-RU" u="sng" dirty="0" err="1" smtClean="0"/>
              <a:t>ирем</a:t>
            </a:r>
            <a:r>
              <a:rPr lang="ru-RU" u="sng" dirty="0" smtClean="0"/>
              <a:t>  №1.</a:t>
            </a:r>
            <a:br>
              <a:rPr lang="ru-RU" u="sng" dirty="0" smtClean="0"/>
            </a:br>
            <a:r>
              <a:rPr lang="ru-RU" dirty="0" smtClean="0"/>
              <a:t>Кеше </a:t>
            </a:r>
            <a:r>
              <a:rPr lang="ru-RU" dirty="0" err="1" smtClean="0"/>
              <a:t>организмында</a:t>
            </a:r>
            <a:r>
              <a:rPr lang="ru-RU" dirty="0" smtClean="0"/>
              <a:t> </a:t>
            </a:r>
            <a:r>
              <a:rPr lang="ru-RU" dirty="0" err="1" smtClean="0"/>
              <a:t>нинди</a:t>
            </a:r>
            <a:r>
              <a:rPr lang="ru-RU" dirty="0" smtClean="0"/>
              <a:t> </a:t>
            </a:r>
            <a:r>
              <a:rPr lang="ru-RU" dirty="0" err="1" smtClean="0"/>
              <a:t>органнар</a:t>
            </a:r>
            <a:r>
              <a:rPr lang="ru-RU" dirty="0" smtClean="0"/>
              <a:t> бар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535</TotalTime>
  <Words>175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Constantia</vt:lpstr>
      <vt:lpstr>Times New Roman</vt:lpstr>
      <vt:lpstr>Wingdings</vt:lpstr>
      <vt:lpstr>Wingdings 2</vt:lpstr>
      <vt:lpstr>Поток</vt:lpstr>
      <vt:lpstr>Башлангыч сыйныфта дәресләрдә проект эшчәнлеге</vt:lpstr>
      <vt:lpstr>Презентация PowerPoint</vt:lpstr>
      <vt:lpstr>Презентация PowerPoint</vt:lpstr>
      <vt:lpstr>Әйләнә-тирә дәресе,  4 нче класс</vt:lpstr>
      <vt:lpstr>Дидактик максат:</vt:lpstr>
      <vt:lpstr>Максатлар:</vt:lpstr>
      <vt:lpstr>Сез көчле, дәртле,  энергияле  булырга телисезме?</vt:lpstr>
      <vt:lpstr>Сез күзләрегезнең балкып торуын,  тирегезнең – чиста,  тавышыгызның яңгырап торуын, йөрешегезнең ышанычлы булып күренүен телисезме?  </vt:lpstr>
      <vt:lpstr> Бирем  №1. Кеше организмында нинди органнар бар?  </vt:lpstr>
      <vt:lpstr>Бирем  №2.   Ни өчен кеше үз организмының төзелешен һәм эшчәнлеген белергә тиеш?  </vt:lpstr>
      <vt:lpstr>                               Бирем №3.  Сезнең организм дөрес үсеш алганмы һәм сезнең авырлыгыгыз буегызга туры киләме.  </vt:lpstr>
      <vt:lpstr>1 нче төркем өчен инструкция :       1. Кеше төзелеше рәсемен карагыз. Аерым органнарны                  күрсәтегез, алар кайда урнашуы турында сөйләгез.        2.Куелган сорауга ничек җавап бирерсез .        3.Бер чыгыш ясаучыны әзерләгез.       </vt:lpstr>
      <vt:lpstr>2 нче төркем өчен инструкция:   1. Өстәләдге өстәмә материал белән танышыгыз. 2. Куелган сорауга ничек җавап бирергә кирәклеген уйлагыз. 3. Бер чыгыш ясаучы әзерләгез.  </vt:lpstr>
      <vt:lpstr>3 нче төркем өчен инструкция:  1. Буегызны үлчәгез. 2.Үлчәүгә басыгыз һәм ничә килограмм авырлыкта булуыгызны ачыклагыз. 3. Авырлыгыгызның санын озынлыгыгызның   дециметрына бүлегез. 4. Сорау буенча чыгыш ясарга берегез әзерләнегез.  </vt:lpstr>
      <vt:lpstr>Презентация PowerPoint</vt:lpstr>
      <vt:lpstr> Йомгаклау  Башлангыч сыйныф укучылары өчен проект эшчәнлеге кирәкле һәм мөһим эшчәнлек;  иҗади проект методын укытуның башка актив методлары белән беррәттән уңышлы кулланылырга мөмкин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на уроке в начальной школен</dc:title>
  <dc:creator>Николай</dc:creator>
  <cp:lastModifiedBy>Я</cp:lastModifiedBy>
  <cp:revision>44</cp:revision>
  <dcterms:created xsi:type="dcterms:W3CDTF">2012-12-05T15:12:46Z</dcterms:created>
  <dcterms:modified xsi:type="dcterms:W3CDTF">2016-02-03T20:11:20Z</dcterms:modified>
</cp:coreProperties>
</file>