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9" r:id="rId2"/>
    <p:sldId id="268" r:id="rId3"/>
    <p:sldId id="271" r:id="rId4"/>
    <p:sldId id="259" r:id="rId5"/>
    <p:sldId id="273" r:id="rId6"/>
    <p:sldId id="270" r:id="rId7"/>
    <p:sldId id="272" r:id="rId8"/>
    <p:sldId id="260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35" autoAdjust="0"/>
    <p:restoredTop sz="91398" autoAdjust="0"/>
  </p:normalViewPr>
  <p:slideViewPr>
    <p:cSldViewPr>
      <p:cViewPr varScale="1">
        <p:scale>
          <a:sx n="39" d="100"/>
          <a:sy n="39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AC858D-2FCE-4F19-830D-28D7A236127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64438-DA56-475E-BFCB-71D022F605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1" y="2985"/>
            <a:ext cx="9147981" cy="6855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7858180" cy="49859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«Как животные защищаются от врагов»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Тюменцевская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Осадчева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Татьяна Викторовна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984"/>
            <a:ext cx="9143999" cy="70693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5072074"/>
            <a:ext cx="4929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животные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РОЮТ НОРЫ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5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264551" cy="3286124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5\10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0"/>
            <a:ext cx="4857752" cy="5340355"/>
          </a:xfrm>
          <a:prstGeom prst="rect">
            <a:avLst/>
          </a:prstGeom>
          <a:noFill/>
        </p:spPr>
      </p:pic>
      <p:pic>
        <p:nvPicPr>
          <p:cNvPr id="8198" name="Picture 6" descr="C:\Users\Администратор\Desktop\5\10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286248" cy="384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4"/>
            <a:ext cx="9143999" cy="685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285860"/>
            <a:ext cx="8429684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Животные умеют защищаться от хищников,  но от человека у них нет защиты.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БЕРЕГИТЕ ЖИВОТНЫХ,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НЕ ДАВАЙТЕ ИХ УНИЧТОЖАТЬ!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3" y="0"/>
            <a:ext cx="914798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214422"/>
            <a:ext cx="7929618" cy="50783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Большинство животных может стать добычей более сильного хищника. Вот и появились у каждого животного свои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СПОСОБЫ ЗАЩИТЫ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1" y="0"/>
            <a:ext cx="9147981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92933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Эти животные спасаются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БЕГСТВОМ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5\зая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297581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5\ти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00037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5\олен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4344466" cy="3000396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5\песец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5" y="2928934"/>
            <a:ext cx="4786315" cy="300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643578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Некоторым животным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ЗАЩИТНАЯ ОКРАСКА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помогает  слиться с окружающей средой.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esktop\5\4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283294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5\4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2857496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5\4.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4429124" cy="2786081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5\4...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786058"/>
            <a:ext cx="4714876" cy="2792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98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3438" y="3143248"/>
            <a:ext cx="435771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траве хамелеон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 песке  становится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жёлтым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 стволе дерева 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коричневым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5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36694" cy="321468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5\5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5\5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4635628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981" cy="7072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3571876"/>
            <a:ext cx="464343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Лоси, зебры обороняются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РОГАМИ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ударами НОГ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яки защищаются от хищников,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образуя КРУГ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5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80526" cy="3643314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5\6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3167" y="0"/>
            <a:ext cx="4690833" cy="3643314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5\6.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13912"/>
            <a:ext cx="4429124" cy="356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5"/>
            <a:ext cx="9147981" cy="68550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3643314"/>
            <a:ext cx="45720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Черепаху выручает прочный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ПАНЦИРЬ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 ежа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дикобраза – острые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ИГОЛКИ.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5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9272" cy="342900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5\7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429000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5\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7148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3429000"/>
            <a:ext cx="4714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ЯРКАЯ ОКРАСКА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предупреждает хищников:  «Не трогай!»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Божья коровка выделяет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ЕДКУЮ ЖИДКОСТЬ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5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5\8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3429000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5\8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429000"/>
            <a:ext cx="44291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дминистратор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3286124"/>
            <a:ext cx="464343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пчёлы, шмели и осы вполне съедобны для птиц. Но они защищены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ЖАЛОМ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5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3844" cy="3286124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5\9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noFill/>
        </p:spPr>
      </p:pic>
      <p:pic>
        <p:nvPicPr>
          <p:cNvPr id="7172" name="Picture 4" descr="C:\Users\Администратор\Desktop\5\9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50532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155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2016-01-29T18:52:20Z</dcterms:created>
  <dcterms:modified xsi:type="dcterms:W3CDTF">2016-01-30T21:41:01Z</dcterms:modified>
</cp:coreProperties>
</file>