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7769"/>
            <a:ext cx="8603940" cy="48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Город Признакус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45224"/>
            <a:ext cx="6400800" cy="72008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Цвет. Форма. Размер.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365622"/>
            <a:ext cx="2166205" cy="358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r="23573"/>
          <a:stretch/>
        </p:blipFill>
        <p:spPr bwMode="auto">
          <a:xfrm>
            <a:off x="5364088" y="1484784"/>
            <a:ext cx="2251882" cy="334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300702"/>
            <a:ext cx="1355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цвет</a:t>
            </a:r>
            <a:endParaRPr lang="ru-RU" sz="4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419872" y="3097451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r="14967"/>
          <a:stretch/>
        </p:blipFill>
        <p:spPr bwMode="auto">
          <a:xfrm>
            <a:off x="5636525" y="1700808"/>
            <a:ext cx="2361063" cy="262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110966"/>
            <a:ext cx="2094862" cy="33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2300702"/>
            <a:ext cx="1355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цвет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3492609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форма</a:t>
            </a:r>
            <a:endParaRPr lang="ru-RU" sz="4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419872" y="3097451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491" y="612361"/>
            <a:ext cx="5077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Что изменяется?</a:t>
            </a:r>
            <a:endParaRPr lang="ru-RU" sz="54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23528" y="1565415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50050" y="1606964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53616" y="1606661"/>
            <a:ext cx="1060704" cy="914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64691" y="1573114"/>
            <a:ext cx="106070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283020" y="1866925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384232" y="3964120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29970" y="1950273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49403" y="1916832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47233" y="5724734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70662" y="3922208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86017" y="3969872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 rot="10800000">
            <a:off x="3809958" y="346500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6680" y="3573016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96354" y="3437354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2103848" y="3506919"/>
            <a:ext cx="914400" cy="914401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276656" y="5301208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2201012" y="5266316"/>
            <a:ext cx="1199444" cy="9460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354508" y="5064814"/>
            <a:ext cx="1553207" cy="11928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859273" y="4805878"/>
            <a:ext cx="2047043" cy="1710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563888" y="5661247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84629" y="5661248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8344" y="1740998"/>
            <a:ext cx="108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цвет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6457" y="2860587"/>
            <a:ext cx="108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цвет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3445" y="3509673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форма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3697" y="5257352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размер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073292"/>
            <a:ext cx="1775587" cy="19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0" y="3429000"/>
            <a:ext cx="2741290" cy="27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0491" y="3642554"/>
            <a:ext cx="2043913" cy="231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3642554"/>
            <a:ext cx="2846118" cy="23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988" y="1124744"/>
            <a:ext cx="2031425" cy="19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3248" y="1124744"/>
            <a:ext cx="1830626" cy="19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590411" y="4848484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55905" y="2052791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1950273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4840785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0352" y="1833484"/>
            <a:ext cx="108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цвет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0884" y="5847124"/>
            <a:ext cx="108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цвет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9955" y="5832419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форма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4"/>
          <a:stretch/>
        </p:blipFill>
        <p:spPr bwMode="auto">
          <a:xfrm>
            <a:off x="1763688" y="836712"/>
            <a:ext cx="5281960" cy="58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Город Признакус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6</cp:revision>
  <dcterms:modified xsi:type="dcterms:W3CDTF">2016-02-07T07:41:17Z</dcterms:modified>
</cp:coreProperties>
</file>