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56" r:id="rId4"/>
    <p:sldId id="257" r:id="rId5"/>
    <p:sldId id="263" r:id="rId6"/>
    <p:sldId id="262" r:id="rId7"/>
    <p:sldId id="266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FF"/>
    <a:srgbClr val="CCEC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FB65E09-EAF4-474B-BC26-975284E8E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2187B-55A2-4A47-BC5C-CE1E99741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59D7-A73B-4176-92AC-2E2FC2A583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E92497B-47AF-45CC-B686-D7742C272D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44605-50BC-4798-B38F-40DED8B24E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064CD-2214-44B9-8699-2BB633388C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096D36E-C7CE-4FD8-AD10-4CB0D4A342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4588D-4D77-4D81-AC66-33FFCFC9F4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37B6F-3EA3-40AB-A223-C6B774B49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1C722-B54B-45E6-922D-2DFC63CD79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93DCA-1387-41C2-AC3B-91EAF50448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AEE7294-5FDF-4D59-BAAE-9799B1E5A9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quote.org/w/index.php?title=%D0%9A%D0%B0%D1%80%D0%BB_%D0%93%D0%B0%D1%83%D1%81%D1%81&amp;action=edit&amp;redlink=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quote.org/w/index.php?title=%D0%9A%D0%B0%D1%80%D0%BB_%D0%93%D0%B0%D1%83%D1%81%D1%81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quote.org/w/index.php?title=%D0%9A%D0%B0%D1%80%D0%BB_%D0%93%D0%B0%D1%83%D1%81%D1%81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quote.org/w/index.php?title=%D0%9A%D0%B0%D1%80%D0%BB_%D0%93%D0%B0%D1%83%D1%81%D1%81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3571900"/>
          </a:xfr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i="1" dirty="0" smtClean="0">
                <a:solidFill>
                  <a:srgbClr val="0000FF"/>
                </a:solidFill>
              </a:rPr>
              <a:t>МАТЕМАТИКА – ЦАРИЦА НАУК.</a:t>
            </a:r>
            <a:br>
              <a:rPr lang="ru-RU" sz="8000" b="1" i="1" dirty="0" smtClean="0">
                <a:solidFill>
                  <a:srgbClr val="0000FF"/>
                </a:solidFill>
              </a:rPr>
            </a:br>
            <a:endParaRPr lang="ru-RU" sz="8000" b="1" i="1" dirty="0" smtClean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3643313"/>
            <a:ext cx="8229600" cy="284003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dirty="0" smtClean="0">
                <a:solidFill>
                  <a:srgbClr val="0000FF"/>
                </a:solidFill>
                <a:hlinkClick r:id="rId2" tooltip="Карл Гаусс (страница не существует)"/>
              </a:rPr>
              <a:t>Карл Гаусс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S0104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4543425"/>
            <a:ext cx="2454275" cy="2314575"/>
          </a:xfrm>
          <a:prstGeom prst="rect">
            <a:avLst/>
          </a:prstGeom>
          <a:noFill/>
        </p:spPr>
      </p:pic>
      <p:pic>
        <p:nvPicPr>
          <p:cNvPr id="5142" name="Picture 22" descr="226S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213100"/>
            <a:ext cx="6769100" cy="1873250"/>
          </a:xfrm>
          <a:prstGeom prst="rect">
            <a:avLst/>
          </a:prstGeom>
          <a:noFill/>
        </p:spPr>
      </p:pic>
      <p:pic>
        <p:nvPicPr>
          <p:cNvPr id="5144" name="Picture 24" descr="2377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9063" y="0"/>
            <a:ext cx="1706562" cy="2276475"/>
          </a:xfrm>
          <a:prstGeom prst="rect">
            <a:avLst/>
          </a:prstGeom>
          <a:noFill/>
        </p:spPr>
      </p:pic>
      <p:pic>
        <p:nvPicPr>
          <p:cNvPr id="5145" name="Picture 25" descr="236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44488"/>
            <a:ext cx="2016125" cy="1911350"/>
          </a:xfrm>
          <a:prstGeom prst="rect">
            <a:avLst/>
          </a:prstGeom>
          <a:noFill/>
        </p:spPr>
      </p:pic>
      <p:pic>
        <p:nvPicPr>
          <p:cNvPr id="5146" name="Picture 26" descr="2370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525" y="0"/>
            <a:ext cx="1757363" cy="237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1512887" cy="194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979613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2916238" y="4724400"/>
            <a:ext cx="1728787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051050" y="1557338"/>
            <a:ext cx="331311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онкурс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3708400" y="3213100"/>
            <a:ext cx="4535488" cy="996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есёлых и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4643438" y="5013325"/>
            <a:ext cx="4500562" cy="1284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аходчивых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59" grpId="1" animBg="1"/>
      <p:bldP spid="2060" grpId="0" animBg="1"/>
      <p:bldP spid="2060" grpId="1" animBg="1"/>
      <p:bldP spid="2061" grpId="0" animBg="1"/>
      <p:bldP spid="20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285750"/>
            <a:ext cx="7772400" cy="10810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6600FF"/>
                </a:solidFill>
              </a:rPr>
              <a:t>Разгадать ребусы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2663825" cy="72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4400" b="1" smtClean="0"/>
              <a:t>ПА </a:t>
            </a:r>
            <a:r>
              <a:rPr lang="ru-RU" sz="4400" b="1" smtClean="0">
                <a:solidFill>
                  <a:srgbClr val="0000FF"/>
                </a:solidFill>
                <a:cs typeface="Arial" charset="0"/>
              </a:rPr>
              <a:t>’</a:t>
            </a:r>
            <a:r>
              <a:rPr lang="ru-RU" sz="4400" b="1" smtClean="0">
                <a:solidFill>
                  <a:srgbClr val="0000FF"/>
                </a:solidFill>
              </a:rPr>
              <a:t>3</a:t>
            </a:r>
            <a:r>
              <a:rPr lang="ru-RU" sz="4400" b="1" smtClean="0"/>
              <a:t> Ж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349500"/>
            <a:ext cx="1944688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2492375"/>
            <a:ext cx="5048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79838" y="1441450"/>
            <a:ext cx="4537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 b="1"/>
              <a:t>расс </a:t>
            </a:r>
            <a:r>
              <a:rPr lang="ru-RU" sz="4800" b="1">
                <a:solidFill>
                  <a:srgbClr val="0000FF"/>
                </a:solidFill>
              </a:rPr>
              <a:t>100</a:t>
            </a:r>
            <a:r>
              <a:rPr lang="ru-RU" sz="4800" b="1"/>
              <a:t> яние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635375" y="2228850"/>
            <a:ext cx="2195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FF3399"/>
                </a:solidFill>
              </a:rPr>
              <a:t>5</a:t>
            </a:r>
            <a:r>
              <a:rPr lang="ru-RU" sz="4800">
                <a:solidFill>
                  <a:srgbClr val="FF3399"/>
                </a:solidFill>
                <a:cs typeface="Arial" charset="0"/>
              </a:rPr>
              <a:t>’ </a:t>
            </a:r>
            <a:r>
              <a:rPr lang="ru-RU" sz="4800"/>
              <a:t>ница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787900" y="3838575"/>
            <a:ext cx="2693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 b="1">
                <a:solidFill>
                  <a:srgbClr val="0000FF"/>
                </a:solidFill>
              </a:rPr>
              <a:t>3 </a:t>
            </a:r>
            <a:r>
              <a:rPr lang="ru-RU" sz="5400" b="1">
                <a:solidFill>
                  <a:schemeClr val="hlink"/>
                </a:solidFill>
                <a:cs typeface="Arial" charset="0"/>
              </a:rPr>
              <a:t>’</a:t>
            </a:r>
            <a:r>
              <a:rPr lang="ru-RU" sz="5400" b="1">
                <a:solidFill>
                  <a:schemeClr val="hlink"/>
                </a:solidFill>
              </a:rPr>
              <a:t>100 </a:t>
            </a:r>
            <a:r>
              <a:rPr lang="ru-RU" sz="5400" b="1"/>
              <a:t>н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516688" y="2708275"/>
            <a:ext cx="2376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 i="1"/>
              <a:t>у </a:t>
            </a:r>
            <a:r>
              <a:rPr lang="ru-RU" sz="5400" b="1">
                <a:solidFill>
                  <a:srgbClr val="0000FF"/>
                </a:solidFill>
              </a:rPr>
              <a:t>3</a:t>
            </a:r>
            <a:r>
              <a:rPr lang="ru-RU" sz="5400" b="1">
                <a:solidFill>
                  <a:srgbClr val="0000FF"/>
                </a:solidFill>
                <a:cs typeface="Arial" charset="0"/>
              </a:rPr>
              <a:t>’</a:t>
            </a:r>
            <a:r>
              <a:rPr lang="ru-RU" sz="5400" b="1"/>
              <a:t> </a:t>
            </a:r>
            <a:r>
              <a:rPr lang="ru-RU" sz="5400" b="1" i="1"/>
              <a:t>о</a:t>
            </a: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933825"/>
            <a:ext cx="63976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933825"/>
            <a:ext cx="8223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3716338"/>
            <a:ext cx="14636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5300663"/>
            <a:ext cx="37496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5445125"/>
            <a:ext cx="7318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908175" y="5741988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5400"/>
              <a:t>ена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619250" y="5157788"/>
            <a:ext cx="374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24075" y="3716338"/>
            <a:ext cx="374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bg1"/>
                </a:solidFill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2512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Расшифруй записку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404813"/>
            <a:ext cx="5508625" cy="3654425"/>
          </a:xfrm>
          <a:noFill/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700213"/>
            <a:ext cx="1871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4019550"/>
            <a:ext cx="9144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600" b="1" dirty="0">
                <a:solidFill>
                  <a:schemeClr val="accent2"/>
                </a:solidFill>
              </a:rPr>
              <a:t>Шифр.</a:t>
            </a:r>
            <a:r>
              <a:rPr lang="ru-RU" b="1" dirty="0"/>
              <a:t> </a:t>
            </a:r>
            <a:r>
              <a:rPr lang="ru-RU" sz="3600" b="1" dirty="0">
                <a:solidFill>
                  <a:srgbClr val="FF3399"/>
                </a:solidFill>
              </a:rPr>
              <a:t>1-А, 2-Б, 3-В, 4-Г, 5-Д, 6-Е, 7-Ё, </a:t>
            </a:r>
          </a:p>
          <a:p>
            <a:pPr algn="just"/>
            <a:r>
              <a:rPr lang="ru-RU" sz="3600" b="1" dirty="0">
                <a:solidFill>
                  <a:srgbClr val="FF3399"/>
                </a:solidFill>
              </a:rPr>
              <a:t>   8-Ж, 9-З, 10-И, 11-Й, 12-К, 13-Л, 14-М, 15-Н, 16-О, 17-П, 18-Р, 19-С, 20-Т,  21-У, </a:t>
            </a:r>
          </a:p>
          <a:p>
            <a:pPr algn="just"/>
            <a:r>
              <a:rPr lang="ru-RU" sz="3600" b="1" dirty="0">
                <a:solidFill>
                  <a:srgbClr val="FF3399"/>
                </a:solidFill>
              </a:rPr>
              <a:t>22-Ф, 23-Х, 24-Ц, 25-Ч, 26-Ш, 27-Щ,  28-Ъ, 29-Ы, 30-Ь, 31-Э, 32-Ю, 33-Я.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3571900"/>
          </a:xfr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i="1" dirty="0" smtClean="0">
                <a:solidFill>
                  <a:srgbClr val="0000FF"/>
                </a:solidFill>
              </a:rPr>
              <a:t>МАТЕМАТИКА – ЦАРИЦА НАУК.</a:t>
            </a:r>
            <a:br>
              <a:rPr lang="ru-RU" sz="8000" b="1" i="1" dirty="0" smtClean="0">
                <a:solidFill>
                  <a:srgbClr val="0000FF"/>
                </a:solidFill>
              </a:rPr>
            </a:br>
            <a:endParaRPr lang="ru-RU" sz="8000" b="1" i="1" dirty="0" smtClean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3643313"/>
            <a:ext cx="8229600" cy="284003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dirty="0" smtClean="0">
                <a:solidFill>
                  <a:srgbClr val="0000FF"/>
                </a:solidFill>
                <a:hlinkClick r:id="rId2" tooltip="Карл Гаусс (страница не существует)"/>
              </a:rPr>
              <a:t>Карл Гаусс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668794"/>
            <a:ext cx="80648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 мамы была путевка в дом отдыха со 2 января по 17 января включительно. Сколько дней отдыхала мама? Ответ: (16)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Бревно распилили на 4 части, расходуя каждый раз на отпиливание одной части 2 минуты. За сколько минут было распилено бревно? Ответ: (6)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Произведение, каких двух однозначных чисел дает число 5? Ответ: (5,1)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Заяц вытащил 7 морковок и съел все, кроме 4. Сколько морковок осталось? Ответ: (4)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Апельсин дороже груши в 2 раза. Что дороже: 3 апельсина или 6 груш? Ответ: (одинаково)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3571900"/>
          </a:xfr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i="1" dirty="0" smtClean="0">
                <a:solidFill>
                  <a:srgbClr val="0000FF"/>
                </a:solidFill>
              </a:rPr>
              <a:t>МАТЕМАТИКА – ЦАРИЦА НАУК.</a:t>
            </a:r>
            <a:br>
              <a:rPr lang="ru-RU" sz="8000" b="1" i="1" dirty="0" smtClean="0">
                <a:solidFill>
                  <a:srgbClr val="0000FF"/>
                </a:solidFill>
              </a:rPr>
            </a:br>
            <a:endParaRPr lang="ru-RU" sz="8000" b="1" i="1" dirty="0" smtClean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3643313"/>
            <a:ext cx="8229600" cy="284003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dirty="0" smtClean="0">
                <a:solidFill>
                  <a:srgbClr val="0000FF"/>
                </a:solidFill>
                <a:hlinkClick r:id="rId2" tooltip="Карл Гаусс (страница не существует)"/>
              </a:rPr>
              <a:t>Карл Гаусс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7489825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 о с к а ж и  п о с л о в и ц у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539750" y="1628775"/>
            <a:ext cx="36004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Семь раз ...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339975" y="2205038"/>
            <a:ext cx="59769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отмерь, один раз отрежь.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35274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Семь пятниц...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4643438" y="2924175"/>
            <a:ext cx="28813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на неделе.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539750" y="3716338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Семеро одного...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4932363" y="3716338"/>
            <a:ext cx="1762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не ждут.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468313" y="4508500"/>
            <a:ext cx="5229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Одна голова хорошо,...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2905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а две лучше.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1763713" y="5229225"/>
            <a:ext cx="34861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Один за всех,...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5651500" y="5300663"/>
            <a:ext cx="27241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все за одного.</a:t>
            </a:r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3571900"/>
          </a:xfr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i="1" dirty="0" smtClean="0">
                <a:solidFill>
                  <a:srgbClr val="0000FF"/>
                </a:solidFill>
              </a:rPr>
              <a:t>МАТЕМАТИКА – ЦАРИЦА НАУК.</a:t>
            </a:r>
            <a:br>
              <a:rPr lang="ru-RU" sz="8000" b="1" i="1" dirty="0" smtClean="0">
                <a:solidFill>
                  <a:srgbClr val="0000FF"/>
                </a:solidFill>
              </a:rPr>
            </a:br>
            <a:endParaRPr lang="ru-RU" sz="8000" b="1" i="1" dirty="0" smtClean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3643313"/>
            <a:ext cx="8229600" cy="284003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dirty="0" smtClean="0">
                <a:solidFill>
                  <a:srgbClr val="0000FF"/>
                </a:solidFill>
                <a:hlinkClick r:id="rId2" tooltip="Карл Гаусс (страница не существует)"/>
              </a:rPr>
              <a:t>Карл Гаусс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297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МАТЕМАТИКА – ЦАРИЦА НАУК. </vt:lpstr>
      <vt:lpstr>Слайд 2</vt:lpstr>
      <vt:lpstr>Разгадать ребусы</vt:lpstr>
      <vt:lpstr>Расшифруй записку</vt:lpstr>
      <vt:lpstr>МАТЕМАТИКА – ЦАРИЦА НАУК. </vt:lpstr>
      <vt:lpstr>Слайд 6</vt:lpstr>
      <vt:lpstr>МАТЕМАТИКА – ЦАРИЦА НАУК. </vt:lpstr>
      <vt:lpstr>Слайд 8</vt:lpstr>
      <vt:lpstr>МАТЕМАТИКА – ЦАРИЦА НАУК. 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Разгадать ребусы</dc:title>
  <dc:creator>kaurkina</dc:creator>
  <cp:lastModifiedBy>Головина</cp:lastModifiedBy>
  <cp:revision>12</cp:revision>
  <dcterms:created xsi:type="dcterms:W3CDTF">2010-01-26T17:04:28Z</dcterms:created>
  <dcterms:modified xsi:type="dcterms:W3CDTF">2016-02-04T19:08:14Z</dcterms:modified>
</cp:coreProperties>
</file>