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3" r:id="rId2"/>
    <p:sldId id="281" r:id="rId3"/>
    <p:sldId id="256" r:id="rId4"/>
    <p:sldId id="257" r:id="rId5"/>
    <p:sldId id="260" r:id="rId6"/>
    <p:sldId id="258" r:id="rId7"/>
    <p:sldId id="278" r:id="rId8"/>
    <p:sldId id="259" r:id="rId9"/>
    <p:sldId id="261" r:id="rId10"/>
    <p:sldId id="262" r:id="rId11"/>
    <p:sldId id="263" r:id="rId12"/>
    <p:sldId id="280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82" r:id="rId25"/>
    <p:sldId id="275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8" autoAdjust="0"/>
    <p:restoredTop sz="94660"/>
  </p:normalViewPr>
  <p:slideViewPr>
    <p:cSldViewPr>
      <p:cViewPr varScale="1">
        <p:scale>
          <a:sx n="68" d="100"/>
          <a:sy n="68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DC629-0F42-46FB-8A23-B9B37E40DB8A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C0B56A-8651-4211-898F-83FA2D6215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Юрий</a:t>
            </a:r>
            <a:r>
              <a:rPr lang="ru-RU" baseline="0" dirty="0" smtClean="0"/>
              <a:t> Мельников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0B56A-8651-4211-898F-83FA2D62156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Константин</a:t>
            </a:r>
            <a:r>
              <a:rPr lang="ru-RU" baseline="0" dirty="0" smtClean="0"/>
              <a:t> Антонов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0B56A-8651-4211-898F-83FA2D621560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Адмирал</a:t>
            </a:r>
            <a:r>
              <a:rPr lang="ru-RU" baseline="0" dirty="0" smtClean="0"/>
              <a:t> Воронов Ю.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C0B56A-8651-4211-898F-83FA2D621560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32DB-D6E2-4574-9307-8F08C1691A59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53AB-A095-4189-B2F1-EBF64B3C7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32DB-D6E2-4574-9307-8F08C1691A59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53AB-A095-4189-B2F1-EBF64B3C7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32DB-D6E2-4574-9307-8F08C1691A59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53AB-A095-4189-B2F1-EBF64B3C7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32DB-D6E2-4574-9307-8F08C1691A59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53AB-A095-4189-B2F1-EBF64B3C7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32DB-D6E2-4574-9307-8F08C1691A59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53AB-A095-4189-B2F1-EBF64B3C7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32DB-D6E2-4574-9307-8F08C1691A59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53AB-A095-4189-B2F1-EBF64B3C7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32DB-D6E2-4574-9307-8F08C1691A59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53AB-A095-4189-B2F1-EBF64B3C7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32DB-D6E2-4574-9307-8F08C1691A59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53AB-A095-4189-B2F1-EBF64B3C7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32DB-D6E2-4574-9307-8F08C1691A59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53AB-A095-4189-B2F1-EBF64B3C7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32DB-D6E2-4574-9307-8F08C1691A59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53AB-A095-4189-B2F1-EBF64B3C7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632DB-D6E2-4574-9307-8F08C1691A59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EE53AB-A095-4189-B2F1-EBF64B3C7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632DB-D6E2-4574-9307-8F08C1691A59}" type="datetimeFigureOut">
              <a:rPr lang="ru-RU" smtClean="0"/>
              <a:pPr/>
              <a:t>30.01.2016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E53AB-A095-4189-B2F1-EBF64B3C74C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86610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Юнги Северного флота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Учитель: Тихомирова И.А.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МБОУ СОШ №13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Северодвинск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274638"/>
            <a:ext cx="9937104" cy="34605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Изучение предметов по специальности</a:t>
            </a:r>
            <a:endParaRPr lang="ru-RU" sz="3200" dirty="0"/>
          </a:p>
        </p:txBody>
      </p:sp>
      <p:pic>
        <p:nvPicPr>
          <p:cNvPr id="3" name="Picture 4" descr="C:\Users\1\Desktop\школа юнг\в школ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052736"/>
            <a:ext cx="6336704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346050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Практическое плавание в море на шлюпках и кораблях</a:t>
            </a:r>
            <a:endParaRPr lang="ru-RU" sz="3200" dirty="0"/>
          </a:p>
        </p:txBody>
      </p:sp>
      <p:pic>
        <p:nvPicPr>
          <p:cNvPr id="3" name="Picture 3" descr="C:\Users\1\Desktop\школа юнг\1944г школа юнг сев флот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4608512" cy="3349005"/>
          </a:xfrm>
          <a:prstGeom prst="rect">
            <a:avLst/>
          </a:prstGeom>
          <a:noFill/>
        </p:spPr>
      </p:pic>
      <p:pic>
        <p:nvPicPr>
          <p:cNvPr id="6146" name="Picture 2" descr="C:\Users\1\Desktop\школа юнг\attachme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924944"/>
            <a:ext cx="4474468" cy="3738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Свидетельство об окончании школы юнг</a:t>
            </a:r>
            <a:endParaRPr lang="ru-RU" sz="3600" dirty="0"/>
          </a:p>
        </p:txBody>
      </p:sp>
      <p:pic>
        <p:nvPicPr>
          <p:cNvPr id="1026" name="Picture 2" descr="C:\Users\1\Desktop\145771_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692696"/>
            <a:ext cx="4536504" cy="5931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5649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Присяга юнг: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« Мы клянёмся отдать все силы, отдать жизнь, если надо, за свободу и независимость нашей Родины...»</a:t>
            </a:r>
            <a:endParaRPr lang="ru-RU" dirty="0"/>
          </a:p>
        </p:txBody>
      </p:sp>
      <p:pic>
        <p:nvPicPr>
          <p:cNvPr id="7170" name="Picture 2" descr="C:\Users\1\Desktop\школа юнг\юнг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564904"/>
            <a:ext cx="5472608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Александр Ковалёв </a:t>
            </a:r>
            <a:r>
              <a:rPr lang="ru-RU" dirty="0" smtClean="0"/>
              <a:t>(Рабинович)</a:t>
            </a:r>
            <a:endParaRPr lang="ru-RU" dirty="0"/>
          </a:p>
        </p:txBody>
      </p:sp>
      <p:pic>
        <p:nvPicPr>
          <p:cNvPr id="8194" name="Picture 2" descr="C:\Users\1\Desktop\школа юнг\ковалев саш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3960440" cy="5277594"/>
          </a:xfrm>
          <a:prstGeom prst="rect">
            <a:avLst/>
          </a:prstGeom>
          <a:noFill/>
        </p:spPr>
      </p:pic>
      <p:pic>
        <p:nvPicPr>
          <p:cNvPr id="8195" name="Picture 3" descr="C:\Users\1\Desktop\школа юнг\командир торп кат награждает ковале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132856"/>
            <a:ext cx="4242048" cy="3490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Памяти Саши Ковалёва...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Орден Красной Звезды</a:t>
            </a:r>
            <a:br>
              <a:rPr lang="ru-RU" sz="3200" dirty="0" smtClean="0"/>
            </a:br>
            <a:r>
              <a:rPr lang="ru-RU" sz="3200" dirty="0" smtClean="0"/>
              <a:t>Орден Отечественной войны </a:t>
            </a:r>
            <a:r>
              <a:rPr lang="en-US" sz="3200" dirty="0" smtClean="0"/>
              <a:t>I</a:t>
            </a:r>
            <a:r>
              <a:rPr lang="ru-RU" sz="3200" dirty="0" smtClean="0"/>
              <a:t> степени</a:t>
            </a:r>
            <a:endParaRPr lang="ru-RU" sz="3200" dirty="0"/>
          </a:p>
        </p:txBody>
      </p:sp>
      <p:pic>
        <p:nvPicPr>
          <p:cNvPr id="9219" name="Picture 3" descr="C:\Users\1\Desktop\0_5dcdf_3ca17ca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7620000" cy="509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Мемориальная доска на Соловках</a:t>
            </a:r>
            <a:endParaRPr lang="ru-RU" dirty="0"/>
          </a:p>
        </p:txBody>
      </p:sp>
      <p:pic>
        <p:nvPicPr>
          <p:cNvPr id="3" name="Picture 2" descr="C:\Users\1\Desktop\школа юнг\ковал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124744"/>
            <a:ext cx="5472608" cy="54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Юнги - маленькие герои войны</a:t>
            </a:r>
            <a:endParaRPr lang="ru-RU" dirty="0"/>
          </a:p>
        </p:txBody>
      </p:sp>
      <p:pic>
        <p:nvPicPr>
          <p:cNvPr id="10242" name="Picture 2" descr="C:\Users\1\Desktop\семушин альберт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4104456" cy="39922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5517233"/>
            <a:ext cx="33843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solidFill>
                  <a:prstClr val="black"/>
                </a:solidFill>
              </a:rPr>
              <a:t>Альберт Семушин</a:t>
            </a:r>
          </a:p>
        </p:txBody>
      </p:sp>
      <p:pic>
        <p:nvPicPr>
          <p:cNvPr id="10243" name="Picture 3" descr="C:\Users\1\Desktop\юрий мельник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124744"/>
            <a:ext cx="3600400" cy="475252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076056" y="6021288"/>
            <a:ext cx="35283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Юрий Мельников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Users\1\Desktop\школа юнг\храбрых василий иванович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4320480" cy="475252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611560" y="5301208"/>
            <a:ext cx="5865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solidFill>
                  <a:prstClr val="black"/>
                </a:solidFill>
              </a:rPr>
              <a:t>Василий Храбрых</a:t>
            </a:r>
          </a:p>
        </p:txBody>
      </p:sp>
      <p:pic>
        <p:nvPicPr>
          <p:cNvPr id="11268" name="Picture 4" descr="C:\Users\1\Desktop\школа юнг\к антон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1556792"/>
            <a:ext cx="4404320" cy="331236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716016" y="5013176"/>
            <a:ext cx="48963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dirty="0">
                <a:solidFill>
                  <a:prstClr val="black"/>
                </a:solidFill>
              </a:rPr>
              <a:t>Константин Антонов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Юнги, прославившие Россию.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Борис Штоколов </a:t>
            </a:r>
            <a:r>
              <a:rPr lang="ru-RU" dirty="0" smtClean="0"/>
              <a:t>–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3600" dirty="0" smtClean="0"/>
              <a:t>певец, </a:t>
            </a:r>
            <a:br>
              <a:rPr lang="ru-RU" sz="3600" dirty="0" smtClean="0"/>
            </a:br>
            <a:r>
              <a:rPr lang="ru-RU" sz="3600" dirty="0" smtClean="0"/>
              <a:t>Народный артист Советского Союза</a:t>
            </a:r>
            <a:endParaRPr lang="ru-RU" sz="3600" dirty="0"/>
          </a:p>
        </p:txBody>
      </p:sp>
      <p:pic>
        <p:nvPicPr>
          <p:cNvPr id="12290" name="Picture 2" descr="C:\Users\1\Desktop\0_73b78_c49844d1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988840"/>
            <a:ext cx="6912768" cy="4406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ru-RU" dirty="0" smtClean="0"/>
              <a:t>Дети?...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Герои?....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Патриоты?...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Валентин Пикуль </a:t>
            </a:r>
            <a:r>
              <a:rPr lang="ru-RU" dirty="0" smtClean="0"/>
              <a:t>– великий русский писатель</a:t>
            </a:r>
            <a:endParaRPr lang="ru-RU" dirty="0"/>
          </a:p>
        </p:txBody>
      </p:sp>
      <p:pic>
        <p:nvPicPr>
          <p:cNvPr id="13314" name="Picture 2" descr="C:\Users\1\Desktop\97559170_Pikul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484784"/>
            <a:ext cx="66675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Валентин Саввич Пикуль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4339" name="Picture 3" descr="C:\Users\1\Desktop\школа юнг\в пику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412776"/>
            <a:ext cx="3960440" cy="4536504"/>
          </a:xfrm>
          <a:prstGeom prst="rect">
            <a:avLst/>
          </a:prstGeom>
          <a:noFill/>
        </p:spPr>
      </p:pic>
      <p:pic>
        <p:nvPicPr>
          <p:cNvPr id="1026" name="Picture 2" descr="C:\Users\1\Desktop\Пикуль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36712"/>
            <a:ext cx="3800475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/>
                </a:solidFill>
              </a:rPr>
              <a:t>г</a:t>
            </a:r>
            <a:r>
              <a:rPr lang="ru-RU" dirty="0" smtClean="0">
                <a:solidFill>
                  <a:schemeClr val="accent2"/>
                </a:solidFill>
              </a:rPr>
              <a:t>. Северодвинск,</a:t>
            </a:r>
            <a:br>
              <a:rPr lang="ru-RU" dirty="0" smtClean="0">
                <a:solidFill>
                  <a:schemeClr val="accent2"/>
                </a:solidFill>
              </a:rPr>
            </a:br>
            <a:r>
              <a:rPr lang="ru-RU" dirty="0" smtClean="0">
                <a:solidFill>
                  <a:schemeClr val="accent2"/>
                </a:solidFill>
              </a:rPr>
              <a:t> ул. Индустриальная, д.19 </a:t>
            </a:r>
            <a:r>
              <a:rPr lang="ru-RU" dirty="0" smtClean="0"/>
              <a:t>– адрес, по котрому жила семья В.С. Пикуля </a:t>
            </a:r>
            <a:endParaRPr lang="ru-RU" dirty="0"/>
          </a:p>
        </p:txBody>
      </p:sp>
      <p:pic>
        <p:nvPicPr>
          <p:cNvPr id="15362" name="Picture 2" descr="C:\Users\1\Desktop\150123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204864"/>
            <a:ext cx="7488832" cy="4057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В. Пикуль «Мальчики с бантиками» </a:t>
            </a:r>
            <a:r>
              <a:rPr lang="ru-RU" dirty="0" smtClean="0"/>
              <a:t>– книга о юнгах Северного флота</a:t>
            </a:r>
            <a:endParaRPr lang="ru-RU" dirty="0"/>
          </a:p>
        </p:txBody>
      </p:sp>
      <p:pic>
        <p:nvPicPr>
          <p:cNvPr id="16386" name="Picture 2" descr="C:\Users\1\Desktop\Valentin_Pikul__Malchiki_s_bantikam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3888432" cy="5112568"/>
          </a:xfrm>
          <a:prstGeom prst="rect">
            <a:avLst/>
          </a:prstGeom>
          <a:noFill/>
        </p:spPr>
      </p:pic>
      <p:pic>
        <p:nvPicPr>
          <p:cNvPr id="6" name="Picture 2" descr="C:\Users\1\Desktop\школа юнг\юнга с крейсера красный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556792"/>
            <a:ext cx="4032448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201622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4111 выпускников школы юнг</a:t>
            </a:r>
            <a:br>
              <a:rPr lang="ru-RU" dirty="0" smtClean="0"/>
            </a:br>
            <a:r>
              <a:rPr lang="ru-RU" dirty="0" smtClean="0"/>
              <a:t>5 юнг – Герои Советского Союза</a:t>
            </a:r>
            <a:br>
              <a:rPr lang="ru-RU" dirty="0" smtClean="0"/>
            </a:br>
            <a:r>
              <a:rPr lang="ru-RU" dirty="0" smtClean="0"/>
              <a:t>15 юнг – адмиралы флота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6" name="Picture 2" descr="C:\Users\1\Desktop\адм вадим коробо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204864"/>
            <a:ext cx="3168352" cy="35450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5733256"/>
            <a:ext cx="37065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Адмирал</a:t>
            </a:r>
          </a:p>
          <a:p>
            <a:r>
              <a:rPr lang="ru-RU" sz="3200" dirty="0" smtClean="0">
                <a:solidFill>
                  <a:prstClr val="black"/>
                </a:solidFill>
              </a:rPr>
              <a:t>Коробов В.</a:t>
            </a:r>
            <a:endParaRPr lang="ru-RU" sz="3200" dirty="0"/>
          </a:p>
        </p:txBody>
      </p:sp>
      <p:pic>
        <p:nvPicPr>
          <p:cNvPr id="1027" name="Picture 3" descr="C:\Users\1\Desktop\адм юрий вороно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204864"/>
            <a:ext cx="3240360" cy="35283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436096" y="5738297"/>
            <a:ext cx="407081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</a:rPr>
              <a:t>Адмирал </a:t>
            </a:r>
          </a:p>
          <a:p>
            <a:r>
              <a:rPr lang="ru-RU" sz="3200" dirty="0" smtClean="0">
                <a:solidFill>
                  <a:prstClr val="black"/>
                </a:solidFill>
              </a:rPr>
              <a:t>Воронов Ю.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03448"/>
            <a:ext cx="9144000" cy="338437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« Жаль, не все пришли мальчишки,</a:t>
            </a:r>
            <a:br>
              <a:rPr lang="ru-RU" sz="3200" dirty="0" smtClean="0"/>
            </a:br>
            <a:r>
              <a:rPr lang="ru-RU" sz="3200" dirty="0" smtClean="0"/>
              <a:t>Жаль, не всех потом их ждал успех.</a:t>
            </a:r>
            <a:br>
              <a:rPr lang="ru-RU" sz="3200" dirty="0" smtClean="0"/>
            </a:br>
            <a:r>
              <a:rPr lang="ru-RU" sz="3200" dirty="0" smtClean="0"/>
              <a:t>Но все они навек живые – в книжках.</a:t>
            </a:r>
            <a:br>
              <a:rPr lang="ru-RU" sz="3200" dirty="0" smtClean="0"/>
            </a:br>
            <a:r>
              <a:rPr lang="ru-RU" sz="3200" dirty="0" smtClean="0"/>
              <a:t>И, конечно, остров помнит всех».</a:t>
            </a:r>
            <a:endParaRPr lang="ru-RU" sz="3200" dirty="0"/>
          </a:p>
        </p:txBody>
      </p:sp>
      <p:pic>
        <p:nvPicPr>
          <p:cNvPr id="18434" name="Picture 2" descr="C:\Users\1\Desktop\школа юнг\памятник на соловках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4752528" cy="4344144"/>
          </a:xfrm>
          <a:prstGeom prst="rect">
            <a:avLst/>
          </a:prstGeom>
          <a:noFill/>
        </p:spPr>
      </p:pic>
      <p:pic>
        <p:nvPicPr>
          <p:cNvPr id="18435" name="Picture 3" descr="C:\Users\1\Desktop\школа юнг\памятник юнгам, погибшим при защите родин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780928"/>
            <a:ext cx="3851920" cy="35112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62674"/>
          </a:xfrm>
        </p:spPr>
        <p:txBody>
          <a:bodyPr>
            <a:normAutofit/>
          </a:bodyPr>
          <a:lstStyle/>
          <a:p>
            <a:r>
              <a:rPr lang="ru-RU" dirty="0" smtClean="0"/>
              <a:t>Дети?...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Герои?....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Патриоты?...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4665"/>
            <a:ext cx="9144000" cy="936103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/>
            </a:r>
            <a:br>
              <a:rPr lang="ru-RU" sz="54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>Юнги Северного флота</a:t>
            </a:r>
            <a:r>
              <a:rPr lang="ru-RU" sz="5400" dirty="0" smtClean="0">
                <a:solidFill>
                  <a:srgbClr val="FF0000"/>
                </a:solidFill>
              </a:rPr>
              <a:t>.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204864"/>
            <a:ext cx="9144000" cy="4653136"/>
          </a:xfrm>
        </p:spPr>
        <p:txBody>
          <a:bodyPr>
            <a:norm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«Была ли юность? </a:t>
            </a:r>
          </a:p>
          <a:p>
            <a:r>
              <a:rPr lang="ru-RU" sz="4400" dirty="0" smtClean="0">
                <a:solidFill>
                  <a:schemeClr val="tx1"/>
                </a:solidFill>
              </a:rPr>
              <a:t>Или она приснилась?</a:t>
            </a:r>
          </a:p>
          <a:p>
            <a:r>
              <a:rPr lang="ru-RU" sz="4400" dirty="0" smtClean="0">
                <a:solidFill>
                  <a:schemeClr val="tx1"/>
                </a:solidFill>
              </a:rPr>
              <a:t>Была, конечно, была. </a:t>
            </a:r>
          </a:p>
          <a:p>
            <a:r>
              <a:rPr lang="ru-RU" sz="4400" dirty="0" smtClean="0">
                <a:solidFill>
                  <a:schemeClr val="tx1"/>
                </a:solidFill>
              </a:rPr>
              <a:t>И, по-моему, такая, какая надо!...»</a:t>
            </a:r>
          </a:p>
          <a:p>
            <a:r>
              <a:rPr lang="ru-RU" sz="4400" dirty="0" smtClean="0">
                <a:solidFill>
                  <a:schemeClr val="tx1"/>
                </a:solidFill>
              </a:rPr>
              <a:t>                                            </a:t>
            </a:r>
            <a:r>
              <a:rPr lang="ru-RU" dirty="0" smtClean="0">
                <a:solidFill>
                  <a:schemeClr val="tx1"/>
                </a:solidFill>
              </a:rPr>
              <a:t>В.С.Пикуль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396536" cy="155679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Юнга</a:t>
            </a:r>
            <a:r>
              <a:rPr lang="ru-RU" dirty="0" smtClean="0"/>
              <a:t> – </a:t>
            </a:r>
            <a:r>
              <a:rPr lang="ru-RU" sz="3600" dirty="0" smtClean="0"/>
              <a:t>подросток,обучающийся морскому делу, готовящийся стать матросом</a:t>
            </a:r>
            <a:endParaRPr lang="ru-RU" sz="3600" dirty="0"/>
          </a:p>
        </p:txBody>
      </p:sp>
      <p:pic>
        <p:nvPicPr>
          <p:cNvPr id="5" name="Picture 2" descr="C:\Users\1\Desktop\школа юнг\04labhicu12686856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204864"/>
            <a:ext cx="5184576" cy="3384376"/>
          </a:xfrm>
          <a:prstGeom prst="rect">
            <a:avLst/>
          </a:prstGeom>
          <a:noFill/>
        </p:spPr>
      </p:pic>
      <p:pic>
        <p:nvPicPr>
          <p:cNvPr id="2050" name="Picture 2" descr="C:\Users\1\Desktop\Юнг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628800"/>
            <a:ext cx="3384376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/>
                </a:solidFill>
              </a:rPr>
              <a:t>Кузнецов Николай Герасимович– </a:t>
            </a:r>
            <a:r>
              <a:rPr lang="ru-RU" sz="3600" dirty="0" smtClean="0"/>
              <a:t>Главком ВМФ, адмирал</a:t>
            </a:r>
            <a:endParaRPr lang="ru-RU" sz="3600" dirty="0"/>
          </a:p>
        </p:txBody>
      </p:sp>
      <p:pic>
        <p:nvPicPr>
          <p:cNvPr id="17410" name="Picture 2" descr="C:\Users\1\Desktop\290px-NGKuznets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268760"/>
            <a:ext cx="4536504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Соловецкие острова, Белое море</a:t>
            </a:r>
            <a:endParaRPr lang="ru-RU" dirty="0"/>
          </a:p>
        </p:txBody>
      </p:sp>
      <p:pic>
        <p:nvPicPr>
          <p:cNvPr id="3074" name="Picture 2" descr="C:\Users\1\Desktop\школа юнг\3354397_lar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268760"/>
            <a:ext cx="8280920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стенах Соловецкого монастыря была школа юнг</a:t>
            </a:r>
            <a:endParaRPr lang="ru-RU" dirty="0"/>
          </a:p>
        </p:txBody>
      </p:sp>
      <p:pic>
        <p:nvPicPr>
          <p:cNvPr id="3" name="Picture 3" descr="C:\Users\1\Desktop\школа юнг\в стенах монастыря была школа..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628800"/>
            <a:ext cx="7992888" cy="48722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Соловецкая школа юнг Северного флота</a:t>
            </a:r>
            <a:endParaRPr lang="ru-RU" dirty="0"/>
          </a:p>
        </p:txBody>
      </p:sp>
      <p:pic>
        <p:nvPicPr>
          <p:cNvPr id="4098" name="Picture 2" descr="C:\Users\1\Desktop\школа юнг\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340768"/>
            <a:ext cx="4083050" cy="2232248"/>
          </a:xfrm>
          <a:prstGeom prst="rect">
            <a:avLst/>
          </a:prstGeom>
          <a:noFill/>
        </p:spPr>
      </p:pic>
      <p:pic>
        <p:nvPicPr>
          <p:cNvPr id="4099" name="Picture 3" descr="C:\Users\1\Desktop\школа юнг\P1010176c4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12776"/>
            <a:ext cx="4274840" cy="2898304"/>
          </a:xfrm>
          <a:prstGeom prst="rect">
            <a:avLst/>
          </a:prstGeom>
          <a:noFill/>
        </p:spPr>
      </p:pic>
      <p:pic>
        <p:nvPicPr>
          <p:cNvPr id="4100" name="Picture 4" descr="C:\Users\1\Desktop\школа юнг\школа юнг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3717032"/>
            <a:ext cx="4608512" cy="2987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Чему учились в школе юнг.</a:t>
            </a:r>
            <a:br>
              <a:rPr lang="ru-RU" sz="4000" dirty="0" smtClean="0"/>
            </a:br>
            <a:r>
              <a:rPr lang="ru-RU" sz="4000" dirty="0" smtClean="0"/>
              <a:t>Строевая подготовка</a:t>
            </a:r>
            <a:endParaRPr lang="ru-RU" sz="4000" dirty="0"/>
          </a:p>
        </p:txBody>
      </p:sp>
      <p:pic>
        <p:nvPicPr>
          <p:cNvPr id="5122" name="Picture 2" descr="C:\Users\1\Desktop\школа юнг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7992888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182</Words>
  <Application>Microsoft Office PowerPoint</Application>
  <PresentationFormat>Экран (4:3)</PresentationFormat>
  <Paragraphs>44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Юнги Северного флота  Учитель: Тихомирова И.А. МБОУ СОШ №13 г. Северодвинск</vt:lpstr>
      <vt:lpstr>Дети?...   Герои?....   Патриоты?... </vt:lpstr>
      <vt:lpstr> Юнги Северного флота.</vt:lpstr>
      <vt:lpstr>Юнга – подросток,обучающийся морскому делу, готовящийся стать матросом</vt:lpstr>
      <vt:lpstr>Кузнецов Николай Герасимович– Главком ВМФ, адмирал</vt:lpstr>
      <vt:lpstr>Соловецкие острова, Белое море</vt:lpstr>
      <vt:lpstr>В стенах Соловецкого монастыря была школа юнг</vt:lpstr>
      <vt:lpstr>Соловецкая школа юнг Северного флота</vt:lpstr>
      <vt:lpstr>Чему учились в школе юнг. Строевая подготовка</vt:lpstr>
      <vt:lpstr>Изучение предметов по специальности</vt:lpstr>
      <vt:lpstr>Практическое плавание в море на шлюпках и кораблях</vt:lpstr>
      <vt:lpstr>Свидетельство об окончании школы юнг</vt:lpstr>
      <vt:lpstr>Присяга юнг: « Мы клянёмся отдать все силы, отдать жизнь, если надо, за свободу и независимость нашей Родины...»</vt:lpstr>
      <vt:lpstr>Александр Ковалёв (Рабинович)</vt:lpstr>
      <vt:lpstr>Памяти Саши Ковалёва... Орден Красной Звезды Орден Отечественной войны I степени</vt:lpstr>
      <vt:lpstr>Мемориальная доска на Соловках</vt:lpstr>
      <vt:lpstr>Юнги - маленькие герои войны</vt:lpstr>
      <vt:lpstr>Слайд 18</vt:lpstr>
      <vt:lpstr>Юнги, прославившие Россию. Борис Штоколов – певец,  Народный артист Советского Союза</vt:lpstr>
      <vt:lpstr>Валентин Пикуль – великий русский писатель</vt:lpstr>
      <vt:lpstr>Валентин Саввич Пикуль</vt:lpstr>
      <vt:lpstr>г. Северодвинск,  ул. Индустриальная, д.19 – адрес, по котрому жила семья В.С. Пикуля </vt:lpstr>
      <vt:lpstr>В. Пикуль «Мальчики с бантиками» – книга о юнгах Северного флота</vt:lpstr>
      <vt:lpstr>4111 выпускников школы юнг 5 юнг – Герои Советского Союза 15 юнг – адмиралы флота  </vt:lpstr>
      <vt:lpstr>« Жаль, не все пришли мальчишки, Жаль, не всех потом их ждал успех. Но все они навек живые – в книжках. И, конечно, остров помнит всех».</vt:lpstr>
      <vt:lpstr>Дети?...   Герои?....   Патриоты?... 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Юнги Северного флота</dc:title>
  <dc:creator>1</dc:creator>
  <cp:lastModifiedBy>1</cp:lastModifiedBy>
  <cp:revision>17</cp:revision>
  <dcterms:created xsi:type="dcterms:W3CDTF">2015-02-01T09:52:18Z</dcterms:created>
  <dcterms:modified xsi:type="dcterms:W3CDTF">2016-01-30T11:51:38Z</dcterms:modified>
</cp:coreProperties>
</file>