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2" r:id="rId2"/>
    <p:sldId id="257" r:id="rId3"/>
    <p:sldId id="256" r:id="rId4"/>
    <p:sldId id="258" r:id="rId5"/>
    <p:sldId id="259" r:id="rId6"/>
    <p:sldId id="260" r:id="rId7"/>
    <p:sldId id="261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0A74-EAFE-41E5-A658-9B92C0193C9B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D817-1ED0-465E-9834-5368A5B2B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0A74-EAFE-41E5-A658-9B92C0193C9B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D817-1ED0-465E-9834-5368A5B2B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0A74-EAFE-41E5-A658-9B92C0193C9B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D817-1ED0-465E-9834-5368A5B2B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0A74-EAFE-41E5-A658-9B92C0193C9B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D817-1ED0-465E-9834-5368A5B2B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0A74-EAFE-41E5-A658-9B92C0193C9B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D817-1ED0-465E-9834-5368A5B2B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0A74-EAFE-41E5-A658-9B92C0193C9B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D817-1ED0-465E-9834-5368A5B2B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0A74-EAFE-41E5-A658-9B92C0193C9B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D817-1ED0-465E-9834-5368A5B2B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0A74-EAFE-41E5-A658-9B92C0193C9B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D817-1ED0-465E-9834-5368A5B2B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0A74-EAFE-41E5-A658-9B92C0193C9B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D817-1ED0-465E-9834-5368A5B2B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0A74-EAFE-41E5-A658-9B92C0193C9B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D817-1ED0-465E-9834-5368A5B2B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0A74-EAFE-41E5-A658-9B92C0193C9B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DD817-1ED0-465E-9834-5368A5B2B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90A74-EAFE-41E5-A658-9B92C0193C9B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DD817-1ED0-465E-9834-5368A5B2B4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ownloads\prew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501122" cy="6215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Downloads\234889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715436" cy="65008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«Увеличение и уменьшение числа в 10,100,1000 раз»</a:t>
            </a:r>
            <a:endParaRPr lang="ru-RU" sz="7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ru-RU" sz="2600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ownloads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4788"/>
            <a:ext cx="8572560" cy="6448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00034" y="500043"/>
            <a:ext cx="828680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увеличении числа в 10, 100, 1 000, 10 000 раз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в частном получаем всегда единицу;</a:t>
            </a: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дописываем в частное столько нулей, сколько их в делителе;</a:t>
            </a: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в частном всегда получаем ноль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428604"/>
            <a:ext cx="7143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уменьшении числа в 10, 100, 1 000, 10 000 раз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63636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в частном получаем всегда единицу;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63636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i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дописываем в частное столько нулей, сколько их в делителе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63636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у делимого убираем столько нулей, сколько в делителе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57166"/>
            <a:ext cx="70009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Выбери правильный ответ, получившийся в выражении: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(50 100 — 100) : 100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63636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50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63636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500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63636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501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25538"/>
            <a:ext cx="8062912" cy="4103687"/>
          </a:xfrm>
        </p:spPr>
        <p:txBody>
          <a:bodyPr/>
          <a:lstStyle/>
          <a:p>
            <a:pPr algn="l"/>
            <a:r>
              <a:rPr lang="ru-RU" sz="4000" dirty="0">
                <a:solidFill>
                  <a:schemeClr val="tx2"/>
                </a:solidFill>
              </a:rPr>
              <a:t>Чему мы научились на уроке: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>
                <a:solidFill>
                  <a:schemeClr val="folHlink"/>
                </a:solidFill>
              </a:rPr>
              <a:t>Я научился…</a:t>
            </a:r>
            <a:br>
              <a:rPr lang="ru-RU" sz="4000" dirty="0">
                <a:solidFill>
                  <a:schemeClr val="folHlink"/>
                </a:solidFill>
              </a:rPr>
            </a:br>
            <a:r>
              <a:rPr lang="ru-RU" sz="4000" dirty="0">
                <a:solidFill>
                  <a:schemeClr val="folHlink"/>
                </a:solidFill>
              </a:rPr>
              <a:t>Я понял, что…</a:t>
            </a:r>
            <a:br>
              <a:rPr lang="ru-RU" sz="4000" dirty="0">
                <a:solidFill>
                  <a:schemeClr val="folHlink"/>
                </a:solidFill>
              </a:rPr>
            </a:br>
            <a:r>
              <a:rPr lang="ru-RU" sz="4000" dirty="0">
                <a:solidFill>
                  <a:schemeClr val="folHlink"/>
                </a:solidFill>
              </a:rPr>
              <a:t>Было трудно…</a:t>
            </a:r>
            <a:br>
              <a:rPr lang="ru-RU" sz="4000" dirty="0">
                <a:solidFill>
                  <a:schemeClr val="folHlink"/>
                </a:solidFill>
              </a:rPr>
            </a:br>
            <a:r>
              <a:rPr lang="ru-RU" sz="4000" dirty="0">
                <a:solidFill>
                  <a:schemeClr val="folHlink"/>
                </a:solidFill>
              </a:rPr>
              <a:t>Было интересно…</a:t>
            </a:r>
            <a:br>
              <a:rPr lang="ru-RU" sz="4000" dirty="0">
                <a:solidFill>
                  <a:schemeClr val="folHlink"/>
                </a:solidFill>
              </a:rPr>
            </a:br>
            <a:r>
              <a:rPr lang="ru-RU" sz="4000" dirty="0">
                <a:solidFill>
                  <a:schemeClr val="folHlink"/>
                </a:solidFill>
              </a:rPr>
              <a:t>Хочу похвалить…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28800"/>
            <a:ext cx="7626350" cy="3657600"/>
          </a:xfrm>
        </p:spPr>
        <p:txBody>
          <a:bodyPr/>
          <a:lstStyle/>
          <a:p>
            <a:pPr lvl="1">
              <a:buFontTx/>
              <a:buNone/>
            </a:pPr>
            <a:endParaRPr lang="ru-RU" b="1" dirty="0">
              <a:solidFill>
                <a:srgbClr val="003399"/>
              </a:solidFill>
            </a:endParaRPr>
          </a:p>
          <a:p>
            <a:endParaRPr lang="ru-RU" dirty="0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5795963" y="2636838"/>
          <a:ext cx="2368550" cy="2592387"/>
        </p:xfrm>
        <a:graphic>
          <a:graphicData uri="http://schemas.openxmlformats.org/presentationml/2006/ole">
            <p:oleObj spid="_x0000_s1026" r:id="rId3" imgW="2346350" imgH="2474366" progId="">
              <p:embed/>
            </p:oleObj>
          </a:graphicData>
        </a:graphic>
      </p:graphicFrame>
      <p:sp>
        <p:nvSpPr>
          <p:cNvPr id="61447" name="WordArt 7"/>
          <p:cNvSpPr>
            <a:spLocks noChangeArrowheads="1" noChangeShapeType="1" noTextEdit="1"/>
          </p:cNvSpPr>
          <p:nvPr/>
        </p:nvSpPr>
        <p:spPr bwMode="auto">
          <a:xfrm>
            <a:off x="971550" y="333375"/>
            <a:ext cx="6408738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РЕФЛЕКСИЯ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Рисунок 2" descr="0_2344b_40a49da7_L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741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WordArt 6"/>
          <p:cNvSpPr>
            <a:spLocks noChangeArrowheads="1" noChangeShapeType="1" noTextEdit="1"/>
          </p:cNvSpPr>
          <p:nvPr/>
        </p:nvSpPr>
        <p:spPr bwMode="auto">
          <a:xfrm>
            <a:off x="-428625" y="1839913"/>
            <a:ext cx="8858250" cy="444658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54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Monotype Corsiva"/>
              </a:rPr>
              <a:t>Спасибо за работу!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143500" y="6215063"/>
            <a:ext cx="2643188" cy="64293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3557" name="Рисунок 8" descr="2598.gif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29188" y="3946525"/>
            <a:ext cx="2543175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38BAD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51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«Увеличение и уменьшение числа в 10,100,1000 раз»</vt:lpstr>
      <vt:lpstr>Слайд 4</vt:lpstr>
      <vt:lpstr>Слайд 5</vt:lpstr>
      <vt:lpstr>Слайд 6</vt:lpstr>
      <vt:lpstr>Слайд 7</vt:lpstr>
      <vt:lpstr>Чему мы научились на уроке: Я научился… Я понял, что… Было трудно… Было интересно… Хочу похвалить…</vt:lpstr>
      <vt:lpstr>Слайд 9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«Увеличение и уменьшение числа в 10,100,1000 раз»</dc:title>
  <dc:creator>User</dc:creator>
  <cp:lastModifiedBy>User</cp:lastModifiedBy>
  <cp:revision>8</cp:revision>
  <dcterms:created xsi:type="dcterms:W3CDTF">2015-09-24T17:26:17Z</dcterms:created>
  <dcterms:modified xsi:type="dcterms:W3CDTF">2015-09-25T16:11:33Z</dcterms:modified>
</cp:coreProperties>
</file>