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1" r:id="rId3"/>
    <p:sldId id="270" r:id="rId4"/>
    <p:sldId id="274" r:id="rId5"/>
    <p:sldId id="273" r:id="rId6"/>
    <p:sldId id="275" r:id="rId7"/>
    <p:sldId id="276" r:id="rId8"/>
    <p:sldId id="277" r:id="rId9"/>
    <p:sldId id="278" r:id="rId10"/>
    <p:sldId id="279" r:id="rId11"/>
    <p:sldId id="285" r:id="rId12"/>
    <p:sldId id="286" r:id="rId13"/>
    <p:sldId id="268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35B37-6203-4B0F-A416-3ADF678DB5D4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4ED75-9FEB-48A6-8B4A-D1F842A824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30E12A-058C-44FA-AC54-586785284EC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F42B-5ADC-4166-8396-2996F3418320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570-7B91-480C-B72D-CAFECA5BAB86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3CA8-751A-4B32-8AC9-33C3B7884D7A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172F1-34E7-408B-97BD-19A822FA92D2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B1FB-382F-416F-8D0D-9FA74D75FC9C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995F-2F61-46E2-B5D5-34AB60D0F40A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A425-7922-42F7-9B5B-7AB7E61B44C0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90E-C875-492F-885B-FAAB83631264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A478-3C6C-48F6-8479-C6FEBD2C2DB2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6FB9-204B-4050-8558-A2BCCAC23A06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9F31-122B-440F-9C2C-0F0FAA650343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4DD4-522C-4430-A8C8-8205FAB38B99}" type="datetime1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D96EC-A81C-42CD-8027-FF0D2E5E1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1.imgbb.ru/img6/9/b/8/9b85e5437ea2f993a8f7b15e4b9890b7.jpg" TargetMode="External"/><Relationship Id="rId13" Type="http://schemas.openxmlformats.org/officeDocument/2006/relationships/hyperlink" Target="http://img15.nnm.ru/9/4/3/c/3/4c45107a08a3c0317c173609586_prev.jpg" TargetMode="External"/><Relationship Id="rId3" Type="http://schemas.openxmlformats.org/officeDocument/2006/relationships/hyperlink" Target="http://www.vkurse.obs.ru/sites/default/files/images/More%20Q.jpg" TargetMode="External"/><Relationship Id="rId7" Type="http://schemas.openxmlformats.org/officeDocument/2006/relationships/hyperlink" Target="http://img1.liveinternet.ru/images/attach/c/5/88/351/88351883_1339837030_52ABE536C9ED4.jpg" TargetMode="External"/><Relationship Id="rId12" Type="http://schemas.openxmlformats.org/officeDocument/2006/relationships/hyperlink" Target="http://img1.liveinternet.ru/images/attach/b/2/24/771/24771970_Ferri2.jpg" TargetMode="External"/><Relationship Id="rId2" Type="http://schemas.openxmlformats.org/officeDocument/2006/relationships/hyperlink" Target="http://block-container.ru/images/vopros.jpg" TargetMode="External"/><Relationship Id="rId16" Type="http://schemas.openxmlformats.org/officeDocument/2006/relationships/hyperlink" Target="http://kapellan.ru/wp-content/uploads/2011/02/1469634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r-ga.ru/artic_img/1575-3.jpg" TargetMode="External"/><Relationship Id="rId11" Type="http://schemas.openxmlformats.org/officeDocument/2006/relationships/hyperlink" Target="http://s017.radikal.ru/i416/1112/77/e3a2f8f26a77.png" TargetMode="External"/><Relationship Id="rId5" Type="http://schemas.openxmlformats.org/officeDocument/2006/relationships/hyperlink" Target="http://img1.liveinternet.ru/images/attach/c/2/73/634/73634007_4000491_prok1.jpg" TargetMode="External"/><Relationship Id="rId15" Type="http://schemas.openxmlformats.org/officeDocument/2006/relationships/hyperlink" Target="http://music-class.ru/images/victorina/vop9.jpg" TargetMode="External"/><Relationship Id="rId10" Type="http://schemas.openxmlformats.org/officeDocument/2006/relationships/hyperlink" Target="http://nourriture.ru/upload/iblock/088/22466901_s.jpg" TargetMode="External"/><Relationship Id="rId4" Type="http://schemas.openxmlformats.org/officeDocument/2006/relationships/hyperlink" Target="http://dic.academic.ru/pictures/enc_colier/o491.jpg" TargetMode="External"/><Relationship Id="rId9" Type="http://schemas.openxmlformats.org/officeDocument/2006/relationships/hyperlink" Target="http://img15.nnm.me/c/4/8/a/8/adc1ab8bed5a86381ba6e64bb06.jpg" TargetMode="External"/><Relationship Id="rId14" Type="http://schemas.openxmlformats.org/officeDocument/2006/relationships/hyperlink" Target="http://img0.liveinternet.ru/images/attach/c/5/87/218/87218232_4216969_ruth_sanderson_cinderella_13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91;&#1088;&#1086;&#1082;&#1080;%20&#1082;&#1086;&#1085;&#1082;&#1091;&#1088;&#1089;&#1072;\&#1103;%203%20&#1082;&#1083;&#1072;&#1089;&#1089;%208%20&#1091;&#1088;&#1086;&#1082;%20&#1059;&#1088;&#1086;&#1082;%20&#1089;&#1086;&#1088;&#1077;&#1074;&#1085;&#1086;&#1074;&#1072;&#1085;&#1080;&#1077;\01%20-%20&#1055;.%20&#1063;&#1072;&#1081;&#1082;&#1086;&#1074;&#1089;&#1082;&#1080;&#1081;.%20&#1059;&#1090;&#1088;&#1077;&#1085;&#1085;&#1103;&#1103;%20&#1084;&#1086;&#1083;&#1080;&#1090;&#1074;&#1072;.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91;&#1088;&#1086;&#1082;&#1080;%20&#1082;&#1086;&#1085;&#1082;&#1091;&#1088;&#1089;&#1072;\&#1103;%203%20&#1082;&#1083;&#1072;&#1089;&#1089;%208%20&#1091;&#1088;&#1086;&#1082;%20&#1059;&#1088;&#1086;&#1082;%20&#1089;&#1086;&#1088;&#1077;&#1074;&#1085;&#1086;&#1074;&#1072;&#1085;&#1080;&#1077;\12%20-%20&#1057;.%20&#1055;&#1088;&#1086;&#1082;&#1086;&#1092;&#1100;&#1077;&#1074;.%20&#1041;&#1086;&#1083;&#1090;&#1091;&#1085;&#1100;&#1103;.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91;&#1088;&#1086;&#1082;&#1080;%20&#1082;&#1086;&#1085;&#1082;&#1091;&#1088;&#1089;&#1072;\&#1103;%203%20&#1082;&#1083;&#1072;&#1089;&#1089;%208%20&#1091;&#1088;&#1086;&#1082;%20&#1059;&#1088;&#1086;&#1082;%20&#1089;&#1086;&#1088;&#1077;&#1074;&#1085;&#1086;&#1074;&#1072;&#1085;&#1080;&#1077;\05%20-%20&#1053;&#1077;&#1080;&#1079;&#1074;&#1077;&#1089;&#1090;&#1085;&#1099;&#1081;%20&#1072;&#1074;&#1090;&#1086;&#1088;%20XVIII%20&#1074;&#1077;&#1082;&#1072;.&#1056;&#1072;&#1076;&#1091;&#1081;&#1089;&#1103;,%20&#1056;&#1086;&#1089;&#1089;&#1082;&#1086;%20&#1079;&#1077;&#1084;&#1083;&#1077;..mp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91;&#1088;&#1086;&#1082;&#1080;%20&#1082;&#1086;&#1085;&#1082;&#1091;&#1088;&#1089;&#1072;\&#1103;%203%20&#1082;&#1083;&#1072;&#1089;&#1089;%208%20&#1091;&#1088;&#1086;&#1082;%20&#1059;&#1088;&#1086;&#1082;%20&#1089;&#1086;&#1088;&#1077;&#1074;&#1085;&#1086;&#1074;&#1072;&#1085;&#1080;&#1077;\01%20-%20&#1055;.%20&#1063;&#1072;&#1081;&#1082;&#1086;&#1074;&#1089;&#1082;&#1080;&#1081;.%20&#1057;&#1080;&#1084;&#1092;&#1086;&#1085;&#1080;&#1103;%20&#8470;%204.%20&#1063;.%20II.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91;&#1088;&#1086;&#1082;&#1080;%20&#1082;&#1086;&#1085;&#1082;&#1091;&#1088;&#1089;&#1072;\&#1103;%203%20&#1082;&#1083;&#1072;&#1089;&#1089;%208%20&#1091;&#1088;&#1086;&#1082;%20&#1059;&#1088;&#1086;&#1082;%20&#1089;&#1086;&#1088;&#1077;&#1074;&#1085;&#1086;&#1074;&#1072;&#1085;&#1080;&#1077;\20%20-%20&#1055;.%20&#1063;&#1072;&#1081;&#1082;&#1086;&#1074;&#1089;&#1082;&#1080;&#1081;.%20&#1041;&#1072;&#1073;&#1072;-&#1071;&#1075;&#1072;.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412776"/>
            <a:ext cx="636197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Тема урока:</a:t>
            </a:r>
          </a:p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«Урок - соревнование».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4941168"/>
            <a:ext cx="5137836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Тарасова Надежда Николаевна</a:t>
            </a:r>
          </a:p>
          <a:p>
            <a:pPr algn="ctr"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Учитель музыки</a:t>
            </a:r>
          </a:p>
          <a:p>
            <a:pPr algn="ctr">
              <a:defRPr/>
            </a:pPr>
            <a:r>
              <a:rPr lang="ru-RU" sz="2400" b="1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 Иваново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560" y="332656"/>
            <a:ext cx="7786742" cy="6370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СОЛДАТУШКИ, БРАВЫ РЕБЯТУШКИ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Русская народная песня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к.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Солдатушки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бравы ребятушки,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же ваши деды?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Наши деды – славные победы,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где наши деды! – 2 раза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к.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Солдатушки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бравы ребятушки,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 же ваши сёстры?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Наши сёстры – пики, сабли востры,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где наши сёстры! – 2 раза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к.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Солдатушки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бравы ребятушки,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 же ваша слава?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Наша слава – русская держава,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где наша слава! – 2 раза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3F5D-6C14-4106-B5DE-E0FD7C8B258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476672"/>
            <a:ext cx="828092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Кто написал кантату «Александр Невский»?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://dic.academic.ru/pictures/enc_colier/o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272808" cy="4663481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7784" y="6021288"/>
            <a:ext cx="345638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С. С. Прокофьев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2770" name="Picture 2" descr="http://ur-ga.ru/artic_img/1575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36712"/>
            <a:ext cx="4286250" cy="5715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9592" y="260648"/>
            <a:ext cx="734481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Кто написал оперу «Иван Сусанин»?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27784" y="6021288"/>
            <a:ext cx="345638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М. И. Глинка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193" name="Picture 1" descr="C:\Users\admin\Desktop\уроки конкурса\я 3 класс 8 урок Урок соревновани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4248472" cy="608857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332656"/>
            <a:ext cx="136815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№1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 descr="C:\Users\admin\Desktop\уроки конкурса\я 3 класс 8 урок Урок соревновани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032448" cy="506744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esktop\уроки конкурса\я 3 класс 8 урок Урок соревнование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542543" cy="48965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5733256"/>
            <a:ext cx="136815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№2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2050" name="Picture 2" descr="C:\Users\admin\Desktop\уроки конкурса\я 3 класс 8 урок Урок соревнование\3 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5262288" cy="3960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admin\Desktop\уроки конкурса\я 3 класс 8 урок Урок соревнование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3474346" cy="4413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136815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№3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074" name="Picture 2" descr="C:\Users\admin\Desktop\уроки конкурса\я 3 класс 8 урок Урок соревновани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0836"/>
            <a:ext cx="5616624" cy="6395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5733256"/>
            <a:ext cx="136815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№4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 descr="C:\Users\admin\Desktop\уроки конкурса\я 3 класс 8 урок Урок соревнование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6951860" cy="5354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1368152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№5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430264"/>
            <a:ext cx="8712968" cy="501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Ссылки на изображения: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http://block-container.ru/images/vopros.jpg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знак вопроса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http://www.vkurse.obs.ru/sites/default/files/images/More%20Q.jpg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знаки вопросов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http://dic.academic.ru/pictures/enc_colier/o491.jpg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Прокофьев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http://img1.liveinternet.ru/images/attach/c/2/73/634/73634007_4000491_prok1.jpg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Прокофьев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http://ur-ga.ru/artic_img/1575-3.jpg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Глинка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http://img1.liveinternet.ru/images/attach/c/5/88/351/88351883_1339837030_52ABE536C9ED4.jpg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молитва девочка с мамой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http://i1.imgbb.ru/img6/9/b/8/9b85e5437ea2f993a8f7b15e4b9890b7.jpg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Чайковский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http://img15.nnm.me/c/4/8/a/8/adc1ab8bed5a86381ba6e64bb06.jpg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Чайковский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http://nourriture.ru/upload/iblock/088/22466901_s.jpg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Болтунья девочка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http://s017.radikal.ru/i416/1112/77/e3a2f8f26a77.png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Джульетта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http://img1.liveinternet.ru/images/attach/b/2/24/771/24771970_Ferri2.jpg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Джульетта танцует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http://img15.nnm.ru/9/4/3/c/3/4c45107a08a3c0317c173609586_prev.jpg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Золушка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http://img0.liveinternet.ru/images/attach/c/5/87/218/87218232_4216969_ruth_sanderson_cinderella_13.jpg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бал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http://music-class.ru/images/victorina/vop9.jpg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Петя и волк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http://kapellan.ru/wp-content/uploads/2011/02/14696341.jpg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Александр Невский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1556792"/>
            <a:ext cx="388843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Что звучит?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://block-container.ru/images/vop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01008"/>
            <a:ext cx="2618656" cy="2618656"/>
          </a:xfrm>
          <a:prstGeom prst="rect">
            <a:avLst/>
          </a:prstGeom>
          <a:noFill/>
        </p:spPr>
      </p:pic>
      <p:pic>
        <p:nvPicPr>
          <p:cNvPr id="6" name="01 - П. Чайковский. Утренняя молитва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88224" y="1700808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5877272"/>
            <a:ext cx="68407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«УТРЕННЯЯ МОЛИТВА» П.И. Чайковского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 фортепианного цикла  «ДЕТСКИЙ АЛЬБОМ».</a:t>
            </a:r>
          </a:p>
        </p:txBody>
      </p:sp>
      <p:pic>
        <p:nvPicPr>
          <p:cNvPr id="7" name="Рисунок 6" descr="молит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85728"/>
            <a:ext cx="3762382" cy="546194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 descr="чайковский 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724" y="97364"/>
            <a:ext cx="3832212" cy="5687227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E0D3-9D68-4AD7-8E14-2B0B80D838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59632" y="1556792"/>
            <a:ext cx="388843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Что звучит?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block-container.ru/images/vop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01008"/>
            <a:ext cx="2618656" cy="2618656"/>
          </a:xfrm>
          <a:prstGeom prst="rect">
            <a:avLst/>
          </a:prstGeom>
          <a:noFill/>
        </p:spPr>
      </p:pic>
      <p:pic>
        <p:nvPicPr>
          <p:cNvPr id="6" name="12 - С. Прокофьев. Болтунья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88224" y="1556792"/>
            <a:ext cx="728464" cy="7284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6"/>
            <a:ext cx="46085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Песня «Болтунья» </a:t>
            </a:r>
          </a:p>
          <a:p>
            <a:pPr algn="ctr"/>
            <a:r>
              <a:rPr lang="ru-RU" sz="2800" b="1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С.С. Прокофьева.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1281-298D-4F04-BC65-35073F2772D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Рисунок 8" descr="больтунья.jpe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620688"/>
            <a:ext cx="3096344" cy="5492406"/>
          </a:xfrm>
          <a:prstGeom prst="rect">
            <a:avLst/>
          </a:prstGeom>
          <a:ln w="38100" cap="sq">
            <a:solidFill>
              <a:srgbClr val="FF99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://img1.liveinternet.ru/images/attach/c/2/73/634/73634007_4000491_pro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3696345" cy="44356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548680"/>
            <a:ext cx="824440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 - это многоголосная бытовая песня без музыкального сопровождения.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645024"/>
            <a:ext cx="7572428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Что это: песня, танец или марш?</a:t>
            </a:r>
          </a:p>
          <a:p>
            <a:pPr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Какой характер?</a:t>
            </a:r>
          </a:p>
          <a:p>
            <a:pPr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Музыка русская или зарубежная?</a:t>
            </a:r>
          </a:p>
          <a:p>
            <a:pPr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Сочинена в наше время или давно?</a:t>
            </a:r>
          </a:p>
          <a:p>
            <a:pPr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Кто и в какой момент может исполнять кант?</a:t>
            </a:r>
          </a:p>
          <a:p>
            <a:pPr>
              <a:buFontTx/>
              <a:buChar char="-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Кто исполняет кант?</a:t>
            </a:r>
          </a:p>
        </p:txBody>
      </p:sp>
      <p:pic>
        <p:nvPicPr>
          <p:cNvPr id="5" name="05 - Неизвестный автор XVIII века.Радуйся, Росско земле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2132856"/>
            <a:ext cx="800472" cy="800472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4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9552" y="548680"/>
            <a:ext cx="7560840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Кому принадлежит такое изречение: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«Я еще не встречал человека более меня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ysClr val="windowText" lastClr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влюбленного в матушку Русь!»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чайковский 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04864"/>
            <a:ext cx="2827201" cy="4195732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548680"/>
            <a:ext cx="38884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Что звучит?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img15.nnm.me/c/4/8/a/8/adc1ab8bed5a86381ba6e64bb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556792"/>
            <a:ext cx="3528392" cy="47045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5877272"/>
            <a:ext cx="684076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П.И.Чайковский Симфония №4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01 - П. Чайковский. Симфония № 4. Ч. II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92280" y="692696"/>
            <a:ext cx="656456" cy="656456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44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D96EC-A81C-42CD-8027-FF0D2E5E163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764704"/>
            <a:ext cx="489127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Нарисуйте персонажа.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vkurse.obs.ru/sites/default/files/images/More%20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08920"/>
            <a:ext cx="4512500" cy="3384376"/>
          </a:xfrm>
          <a:prstGeom prst="rect">
            <a:avLst/>
          </a:prstGeom>
          <a:noFill/>
        </p:spPr>
      </p:pic>
      <p:pic>
        <p:nvPicPr>
          <p:cNvPr id="5" name="20 - П. Чайковский. Баба-Яга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988840"/>
            <a:ext cx="728464" cy="72846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356</Words>
  <Application>Microsoft Office PowerPoint</Application>
  <PresentationFormat>Экран (4:3)</PresentationFormat>
  <Paragraphs>84</Paragraphs>
  <Slides>18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64</cp:revision>
  <dcterms:created xsi:type="dcterms:W3CDTF">2011-08-11T05:42:33Z</dcterms:created>
  <dcterms:modified xsi:type="dcterms:W3CDTF">2015-12-22T10:37:52Z</dcterms:modified>
</cp:coreProperties>
</file>