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0" r:id="rId6"/>
    <p:sldId id="264" r:id="rId7"/>
    <p:sldId id="261" r:id="rId8"/>
    <p:sldId id="262" r:id="rId9"/>
    <p:sldId id="272" r:id="rId10"/>
    <p:sldId id="263" r:id="rId11"/>
    <p:sldId id="266" r:id="rId12"/>
    <p:sldId id="268" r:id="rId13"/>
    <p:sldId id="267" r:id="rId14"/>
    <p:sldId id="270" r:id="rId15"/>
    <p:sldId id="271" r:id="rId16"/>
    <p:sldId id="273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B47A7F-B8F5-4B06-9F50-7EC3D4402EE8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A4337D-B9C8-42CA-B67C-CC559EEAD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64704"/>
            <a:ext cx="8458200" cy="5328592"/>
          </a:xfrm>
        </p:spPr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Book Antiqua" pitchFamily="18" charset="0"/>
              </a:rPr>
              <a:t>Проект 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 Antiqua" pitchFamily="18" charset="0"/>
              </a:rPr>
              <a:t>по математике «Время» 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 Antiqua" pitchFamily="18" charset="0"/>
              </a:rPr>
              <a:t>ученицы 3 класса </a:t>
            </a:r>
            <a:r>
              <a:rPr lang="ru-RU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Саая</a:t>
            </a:r>
            <a:r>
              <a:rPr lang="ru-RU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Олча</a:t>
            </a:r>
            <a:endParaRPr lang="ru-RU" sz="4000" b="1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 Antiqua" pitchFamily="18" charset="0"/>
              </a:rPr>
              <a:t>Руководитель: учитель начальных классов </a:t>
            </a:r>
            <a:r>
              <a:rPr lang="ru-RU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Салчак</a:t>
            </a:r>
            <a:r>
              <a:rPr lang="ru-RU" sz="4000" b="1" i="1" dirty="0" smtClean="0">
                <a:solidFill>
                  <a:srgbClr val="FF0000"/>
                </a:solidFill>
                <a:latin typeface="Book Antiqua" pitchFamily="18" charset="0"/>
              </a:rPr>
              <a:t> Л.Г.</a:t>
            </a:r>
          </a:p>
          <a:p>
            <a:pPr algn="ctr"/>
            <a:endParaRPr lang="ru-RU" sz="5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Значение времени в нашей жизни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часы предназначены для показа времени. </a:t>
            </a:r>
            <a:r>
              <a:rPr lang="ru-RU" i="1" dirty="0" smtClean="0">
                <a:solidFill>
                  <a:srgbClr val="7030A0"/>
                </a:solidFill>
              </a:rPr>
              <a:t/>
            </a:r>
            <a:br>
              <a:rPr lang="ru-RU" i="1" dirty="0" smtClean="0">
                <a:solidFill>
                  <a:srgbClr val="7030A0"/>
                </a:solidFill>
              </a:rPr>
            </a:b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5" name="img32_6757" descr="http://euro-grafis.ru/pr_img/Mc-415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часы для детей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7776864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часы, показывая время, упорядочивают нашу жизнь. </a:t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6" name="Содержимое 5" descr="ча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43924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часы для дете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628800"/>
            <a:ext cx="453650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имеет разницы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1484784"/>
            <a:ext cx="4932040" cy="4896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95936" y="1484784"/>
            <a:ext cx="4860032" cy="4896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ru-RU" sz="2400" dirty="0" smtClean="0"/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Сейчас :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 суток-24 часов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1ч- 60 мин,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1мин- 60 сек.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897851"/>
            <a:ext cx="367240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времена мудрецы сутки разбили на 12 ночных и 12 дневных часов, окружность - на 360 градусов. Каждый час и каждый градус были разделены на 60 минут, а каждая минута - на 60 секунд.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  </a:t>
            </a:r>
            <a:r>
              <a:rPr lang="ru-RU" sz="2800" b="1" i="1" dirty="0" smtClean="0">
                <a:solidFill>
                  <a:srgbClr val="FF0000"/>
                </a:solidFill>
              </a:rPr>
              <a:t>А как показывают часы время?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ча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4162"/>
            <a:ext cx="7920879" cy="497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Задания на определения времени на часах.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ча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453650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часы для дете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24744"/>
            <a:ext cx="4427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3429000"/>
          <a:ext cx="8712968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5112568"/>
              </a:tblGrid>
              <a:tr h="2448272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400" dirty="0" smtClean="0"/>
                        <a:t>Сравни величины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6 мин 3 сек    362 сек</a:t>
                      </a:r>
                    </a:p>
                    <a:p>
                      <a:r>
                        <a:rPr lang="ru-RU" sz="2400" dirty="0" smtClean="0"/>
                        <a:t>1 час 12 мин      82 мин</a:t>
                      </a:r>
                    </a:p>
                    <a:p>
                      <a:r>
                        <a:rPr lang="ru-RU" sz="2400" dirty="0" smtClean="0"/>
                        <a:t>1 </a:t>
                      </a:r>
                      <a:r>
                        <a:rPr lang="ru-RU" sz="2400" dirty="0" err="1" smtClean="0"/>
                        <a:t>сут</a:t>
                      </a:r>
                      <a:r>
                        <a:rPr lang="ru-RU" sz="2400" dirty="0" smtClean="0"/>
                        <a:t> 12 час       36 час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Что показывают стрелки на часах?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C:\Users\Позитроника\AppData\Local\Temp\Rar$DIa0.313\время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933056"/>
            <a:ext cx="3528392" cy="177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Задача на единицы времени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Самолет взлетел в 16 часов. До Новосибирска он долетел за 1 ч 20 мин. 15 мин он заправлялся в Новосибирске, 30 мин он летел до города Томска. В какое время он прилетит в город Томск ?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Решение:  1ч 20 мин.=80 мин.</a:t>
            </a:r>
          </a:p>
          <a:p>
            <a:r>
              <a:rPr lang="ru-RU" b="1" dirty="0" smtClean="0">
                <a:latin typeface="Monotype Corsiva" pitchFamily="66" charset="0"/>
              </a:rPr>
              <a:t> 80+15+30=125 мин.  125 мин.=2ч 05мин.</a:t>
            </a:r>
          </a:p>
          <a:p>
            <a:r>
              <a:rPr lang="ru-RU" b="1" dirty="0" smtClean="0">
                <a:latin typeface="Monotype Corsiva" pitchFamily="66" charset="0"/>
              </a:rPr>
              <a:t>16ч+2ч 5 мин.=18ч 05 мин.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Ответ: Он прилетит в город Томск  в 18ч 05мин.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</a:t>
            </a:r>
          </a:p>
          <a:p>
            <a:endParaRPr lang="ru-RU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0-tub-ru.yandex.net/i?id=5b2ef5f2d50951194b4c2a5d29811bcb-91-144&amp;n=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8356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Результат моего исследования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Позитроника\Desktop\пчела\час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92888" cy="5256584"/>
          </a:xfrm>
          <a:prstGeom prst="rect">
            <a:avLst/>
          </a:prstGeom>
          <a:noFill/>
        </p:spPr>
      </p:pic>
      <p:pic>
        <p:nvPicPr>
          <p:cNvPr id="5" name="Рисунок 4" descr="часы для дете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01208"/>
            <a:ext cx="13681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Время видно на часах.</a:t>
            </a:r>
          </a:p>
          <a:p>
            <a:pPr algn="ctr">
              <a:buNone/>
            </a:pPr>
            <a:r>
              <a:rPr lang="ru-RU" i="1" dirty="0" smtClean="0"/>
              <a:t>А часы – наши верные спутники. Без них, нам было бы непонятно, когда ходить в учебу и как жить. </a:t>
            </a:r>
          </a:p>
          <a:p>
            <a:pPr algn="ctr">
              <a:buNone/>
            </a:pPr>
            <a:r>
              <a:rPr lang="ru-RU" i="1" dirty="0" smtClean="0"/>
              <a:t>                 </a:t>
            </a:r>
            <a:r>
              <a:rPr lang="ru-RU" i="1" dirty="0" smtClean="0">
                <a:solidFill>
                  <a:srgbClr val="7030A0"/>
                </a:solidFill>
              </a:rPr>
              <a:t>Гипотеза</a:t>
            </a:r>
            <a:r>
              <a:rPr lang="ru-RU" i="1" dirty="0" smtClean="0"/>
              <a:t> подтверждается:</a:t>
            </a:r>
          </a:p>
          <a:p>
            <a:pPr algn="ctr">
              <a:buNone/>
            </a:pPr>
            <a:r>
              <a:rPr lang="ru-RU" i="1" dirty="0" smtClean="0"/>
              <a:t>действительно время не отдыхает, не стоит на месте, не ждет никого, </a:t>
            </a:r>
          </a:p>
          <a:p>
            <a:pPr algn="ctr">
              <a:buNone/>
            </a:pPr>
            <a:r>
              <a:rPr lang="ru-RU" i="1" dirty="0" smtClean="0"/>
              <a:t>оно идет.</a:t>
            </a:r>
          </a:p>
          <a:p>
            <a:pPr algn="ctr">
              <a:buNone/>
            </a:pPr>
            <a:r>
              <a:rPr lang="ru-RU" i="1" dirty="0" smtClean="0"/>
              <a:t>Цените время и берегите его!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Актуальность проекта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F0A22E"/>
              </a:buClr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Ориентировка во времени жизненно необходимо нам, как будущему члену общества, служит базисом нашей личностной культуры.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endParaRPr lang="ru-RU" i="1" dirty="0" smtClean="0">
              <a:solidFill>
                <a:srgbClr val="4E3B3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часы для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17032"/>
            <a:ext cx="36004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524056" cy="5040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получить информацию о времени и сделать вывод о ее предназначении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узнать,  когда на самом деле появился время;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познакомить одноклассников с  различными показателями времени;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узнать о предназначении времени;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расширить общий кругозор и словарный запас;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52736"/>
            <a:ext cx="8686800" cy="14401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Гипотеза:</a:t>
            </a:r>
            <a:r>
              <a:rPr lang="ru-RU" sz="2800" dirty="0" smtClean="0"/>
              <a:t> </a:t>
            </a:r>
            <a:r>
              <a:rPr lang="ru-RU" sz="2800" i="1" dirty="0" smtClean="0"/>
              <a:t>предположим, что Время не стоит на месте, оно идет.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36911"/>
            <a:ext cx="8686800" cy="1080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часы для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5" y="2924944"/>
            <a:ext cx="4707607" cy="314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nu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820516"/>
            <a:ext cx="5616624" cy="35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lvl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читала книги, проводила опрос (поисково-исследовательский)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думала самостоятельно, анализировал  (логические)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придумывала (творческий)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первые единицы времени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День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Месяц                 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Год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843808" y="1700808"/>
            <a:ext cx="5616624" cy="4104456"/>
          </a:xfrm>
          <a:prstGeom prst="verticalScroll">
            <a:avLst>
              <a:gd name="adj" fmla="val 13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635896" y="2379274"/>
            <a:ext cx="41044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помощью простейших астрономических приборов было установлено, что в году около 360 дней, и приблизительно за 30 дней силуэт Луны проходит цикл от одного полнолуния к следующему.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844824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История возникновения времени и часов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Солнечные часы</a:t>
            </a:r>
          </a:p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Солнце неуклонно движется</a:t>
            </a:r>
          </a:p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 по кругу и по нему можно </a:t>
            </a:r>
          </a:p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ориентироваться 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Водяные часы</a:t>
            </a:r>
          </a:p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Вода равномерно капала </a:t>
            </a:r>
          </a:p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через отверстие и отмеряла </a:t>
            </a:r>
          </a:p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таким образом время.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C:\Users\Admin\Desktop\3_clip_image002_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3456384" cy="2232248"/>
          </a:xfrm>
          <a:prstGeom prst="rect">
            <a:avLst/>
          </a:prstGeom>
          <a:noFill/>
        </p:spPr>
      </p:pic>
      <p:pic>
        <p:nvPicPr>
          <p:cNvPr id="8" name="Рисунок 7" descr="Clock_water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8104" y="3933056"/>
            <a:ext cx="338437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95538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Песочные часы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равномерно сыпал песок через 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отверстие и отмерял 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таким образом время.</a:t>
            </a:r>
          </a:p>
          <a:p>
            <a:pPr>
              <a:buNone/>
            </a:pPr>
            <a:endParaRPr lang="ru-RU" sz="2800" b="1" dirty="0" smtClean="0"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Механические </a:t>
            </a:r>
            <a:endParaRPr lang="ru-RU" sz="28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в </a:t>
            </a:r>
            <a:r>
              <a:rPr lang="ru-RU" sz="2800" i="1" dirty="0" smtClean="0"/>
              <a:t>1250 </a:t>
            </a:r>
            <a:r>
              <a:rPr lang="ru-RU" sz="2800" b="1" dirty="0" smtClean="0">
                <a:latin typeface="Monotype Corsiva" pitchFamily="66" charset="0"/>
              </a:rPr>
              <a:t>году появились первые 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механические часы. 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4" name="Рисунок 3" descr="C:\Users\Admin\Desktop\018-Z08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620688"/>
            <a:ext cx="3816423" cy="2656037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861048"/>
            <a:ext cx="37444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Часы – маятник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В 1656 году появились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часы – маятник. Их изобрел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голландцем – </a:t>
            </a:r>
            <a:r>
              <a:rPr lang="ru-RU" sz="2800" b="1" i="1" dirty="0" err="1" smtClean="0">
                <a:solidFill>
                  <a:schemeClr val="tx1"/>
                </a:solidFill>
                <a:latin typeface="Monotype Corsiva" pitchFamily="66" charset="0"/>
              </a:rPr>
              <a:t>Гюцгенсом</a:t>
            </a:r>
            <a:r>
              <a:rPr lang="ru-RU" sz="2800" i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980728"/>
            <a:ext cx="31683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4293096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Monotype Corsiva" pitchFamily="66" charset="0"/>
              </a:rPr>
              <a:t>А в 1786 году появились первые минутные стрелки </a:t>
            </a:r>
          </a:p>
          <a:p>
            <a:r>
              <a:rPr lang="ru-RU" sz="2800" b="1" i="1" dirty="0" smtClean="0">
                <a:latin typeface="Monotype Corsiva" pitchFamily="66" charset="0"/>
              </a:rPr>
              <a:t>на циферблате часов. </a:t>
            </a:r>
            <a:endParaRPr lang="ru-RU" sz="2800" b="1" i="1" dirty="0">
              <a:latin typeface="Monotype Corsiva" pitchFamily="66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933056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564</TotalTime>
  <Words>492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Актуальность проекта</vt:lpstr>
      <vt:lpstr>Цель:  получить информацию о времени и сделать вывод о ее предназначении </vt:lpstr>
      <vt:lpstr>Гипотеза: предположим, что Время не стоит на месте, оно идет.</vt:lpstr>
      <vt:lpstr>Слайд 5</vt:lpstr>
      <vt:lpstr>первые единицы времени </vt:lpstr>
      <vt:lpstr>История возникновения времени и часов </vt:lpstr>
      <vt:lpstr>Слайд 8</vt:lpstr>
      <vt:lpstr>Слайд 9</vt:lpstr>
      <vt:lpstr>Значение времени в нашей жизни  часы предназначены для показа времени.  </vt:lpstr>
      <vt:lpstr>часы, показывая время, упорядочивают нашу жизнь.  </vt:lpstr>
      <vt:lpstr>Не имеет разницы </vt:lpstr>
      <vt:lpstr>  А как показывают часы время? </vt:lpstr>
      <vt:lpstr>Задания на определения времени на часах. </vt:lpstr>
      <vt:lpstr>Задача на единицы времени</vt:lpstr>
      <vt:lpstr>Результат моего исследования</vt:lpstr>
      <vt:lpstr>Вывод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Позитроника</cp:lastModifiedBy>
  <cp:revision>59</cp:revision>
  <dcterms:created xsi:type="dcterms:W3CDTF">2014-10-05T23:49:45Z</dcterms:created>
  <dcterms:modified xsi:type="dcterms:W3CDTF">2014-10-16T13:48:18Z</dcterms:modified>
</cp:coreProperties>
</file>