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8" r:id="rId5"/>
    <p:sldId id="269" r:id="rId6"/>
    <p:sldId id="270" r:id="rId7"/>
    <p:sldId id="277" r:id="rId8"/>
    <p:sldId id="272" r:id="rId9"/>
    <p:sldId id="273" r:id="rId10"/>
    <p:sldId id="274" r:id="rId11"/>
    <p:sldId id="271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F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B21CB-FF47-4E68-A1F5-21510453A608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71287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Ты и твой друг</a:t>
            </a:r>
          </a:p>
        </p:txBody>
      </p:sp>
      <p:sp>
        <p:nvSpPr>
          <p:cNvPr id="2051" name="Прямоугольник 2"/>
          <p:cNvSpPr>
            <a:spLocks noChangeArrowheads="1"/>
          </p:cNvSpPr>
          <p:nvPr/>
        </p:nvSpPr>
        <p:spPr bwMode="auto">
          <a:xfrm>
            <a:off x="539552" y="2852936"/>
            <a:ext cx="6840760" cy="181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Автор: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Кукушкина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Валентина Михайловна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учитель начальных классов  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СОШ № 182            </a:t>
            </a:r>
          </a:p>
          <a:p>
            <a:pPr algn="ctr">
              <a:lnSpc>
                <a:spcPct val="114000"/>
              </a:lnSpc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Нижний Новгород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Инсценировка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268960"/>
          </a:xfrm>
        </p:spPr>
        <p:txBody>
          <a:bodyPr>
            <a:noAutofit/>
          </a:bodyPr>
          <a:lstStyle/>
          <a:p>
            <a:r>
              <a:rPr lang="ru-RU" sz="1200" b="1" i="1" dirty="0" smtClean="0"/>
              <a:t>Витя –</a:t>
            </a:r>
          </a:p>
          <a:p>
            <a:r>
              <a:rPr lang="ru-RU" sz="1200" b="1" i="1" dirty="0" smtClean="0"/>
              <a:t>Коля –</a:t>
            </a:r>
          </a:p>
          <a:p>
            <a:r>
              <a:rPr lang="ru-RU" sz="1200" b="1" i="1" dirty="0" smtClean="0"/>
              <a:t>Володя –</a:t>
            </a:r>
          </a:p>
          <a:p>
            <a:r>
              <a:rPr lang="ru-RU" sz="1200" b="1" i="1" dirty="0" smtClean="0"/>
              <a:t>Миша –</a:t>
            </a:r>
          </a:p>
          <a:p>
            <a:r>
              <a:rPr lang="ru-RU" sz="1200" b="1" i="1" dirty="0" smtClean="0"/>
              <a:t>Витя потерял завтракали. На перемене все ребята завтракали, а Витя стоял в сторонке.</a:t>
            </a:r>
          </a:p>
          <a:p>
            <a:r>
              <a:rPr lang="ru-RU" sz="1200" b="1" i="1" dirty="0" smtClean="0"/>
              <a:t>- Почему ты не ешь? – спросил Коля.</a:t>
            </a:r>
          </a:p>
          <a:p>
            <a:r>
              <a:rPr lang="ru-RU" sz="1200" b="1" i="1" dirty="0" smtClean="0"/>
              <a:t>- Завтрак потерял…</a:t>
            </a:r>
          </a:p>
          <a:p>
            <a:r>
              <a:rPr lang="ru-RU" sz="1200" b="1" i="1" dirty="0" smtClean="0"/>
              <a:t>- Плохо, - сказал Коля, откусывая большой кусок бутерброда. – До обеда еще далеко!</a:t>
            </a:r>
          </a:p>
          <a:p>
            <a:r>
              <a:rPr lang="ru-RU" sz="1200" b="1" i="1" dirty="0" smtClean="0"/>
              <a:t>- А где ты его потерял? – спросил Миша.</a:t>
            </a:r>
          </a:p>
          <a:p>
            <a:r>
              <a:rPr lang="ru-RU" sz="1200" b="1" i="1" dirty="0" smtClean="0"/>
              <a:t>- Не знаю… - тихо сказал Витя и отвернулся.</a:t>
            </a:r>
          </a:p>
          <a:p>
            <a:r>
              <a:rPr lang="ru-RU" sz="1200" b="1" i="1" dirty="0" smtClean="0"/>
              <a:t>А Володя ничего не спросил. Он подошёл к Вите, разломал свою булку и протянул товарищу.</a:t>
            </a:r>
          </a:p>
          <a:p>
            <a:r>
              <a:rPr lang="ru-RU" sz="1200" b="1" i="1" dirty="0" smtClean="0"/>
              <a:t>- Бери, ешь!</a:t>
            </a:r>
          </a:p>
          <a:p>
            <a:endParaRPr lang="ru-RU" sz="1200" b="1" i="1" dirty="0"/>
          </a:p>
          <a:p>
            <a:r>
              <a:rPr lang="ru-RU" sz="1200" b="1" dirty="0" smtClean="0"/>
              <a:t>- Кто оказался настоящим другом? </a:t>
            </a:r>
            <a:r>
              <a:rPr lang="ru-RU" sz="1200" b="1" i="1" dirty="0" smtClean="0"/>
              <a:t>(Володя)</a:t>
            </a:r>
          </a:p>
          <a:p>
            <a:r>
              <a:rPr lang="ru-RU" sz="1200" b="1" dirty="0" smtClean="0"/>
              <a:t>- Почему?</a:t>
            </a:r>
          </a:p>
          <a:p>
            <a:endParaRPr lang="ru-RU" sz="12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7" y="5857892"/>
            <a:ext cx="1201168" cy="7780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899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6400800" cy="5328592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1.Организационный момент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Звучит песня о дружбе.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Вступительное слово учителя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Беседа о Н. Н. Носове. Показ цели урока, портрет  Н. Н. Носова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иллюстрации к рассказам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Работа с текстом.</a:t>
            </a:r>
          </a:p>
          <a:p>
            <a:pPr algn="l"/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Домашнее задание: чтение текста (опережающий метод).</a:t>
            </a:r>
          </a:p>
          <a:p>
            <a:pPr algn="l"/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Вам понравился прочитанный рассказ?                                                              - О чём говорится в тексте?                                                                                - Кто хочет пересказать ?</a:t>
            </a:r>
          </a:p>
          <a:p>
            <a:pPr algn="l"/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Вопросы для анализа по прочитанному: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Как звали детей? (Витя и Славик)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Кто из детей пришёл в гости? (Славик)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 какую игру они играли? (в прятки)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Кто всё время прятался? (Витя)</a:t>
            </a:r>
          </a:p>
          <a:p>
            <a:pPr marL="171450" indent="-171450" algn="l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почему? ( находил причину)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Где прятался Витя? (  под кроватью, в собачьей конуре, на вешалке, в шкафу)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Поступает ли так настоящий друг? 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 как проучил его Славик?  (запер в шкафу)</a:t>
            </a:r>
          </a:p>
          <a:p>
            <a:pPr algn="l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 кем бы вы подружились и что значит быть «хорошим другом?»</a:t>
            </a:r>
          </a:p>
          <a:p>
            <a:pPr marL="571500" indent="-571500" algn="l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>
              <a:buFontTx/>
              <a:buChar char="-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5208" y="328880"/>
            <a:ext cx="71287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Ход  урока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5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882" y="487270"/>
            <a:ext cx="8229600" cy="11521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Выбери подходящие и значимые для вас законы дружбы: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6779096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/>
              <a:t>1. Помогай другу в беде.</a:t>
            </a:r>
          </a:p>
          <a:p>
            <a:pPr marL="0" indent="0">
              <a:buNone/>
            </a:pPr>
            <a:r>
              <a:rPr lang="ru-RU" sz="2000" b="1" i="1" dirty="0" smtClean="0"/>
              <a:t>2. Не слушайся друга.</a:t>
            </a:r>
          </a:p>
          <a:p>
            <a:pPr marL="0" indent="0">
              <a:buNone/>
            </a:pPr>
            <a:r>
              <a:rPr lang="ru-RU" sz="2000" b="1" i="1" dirty="0" smtClean="0"/>
              <a:t>3. Не смейся над недостатками</a:t>
            </a:r>
          </a:p>
          <a:p>
            <a:pPr marL="0" indent="0">
              <a:buNone/>
            </a:pPr>
            <a:r>
              <a:rPr lang="ru-RU" sz="2000" b="1" i="1" dirty="0" smtClean="0"/>
              <a:t> друга.</a:t>
            </a:r>
          </a:p>
          <a:p>
            <a:pPr marL="0" indent="0">
              <a:buNone/>
            </a:pPr>
            <a:r>
              <a:rPr lang="ru-RU" sz="2000" b="1" i="1" dirty="0" smtClean="0"/>
              <a:t>4. Обманывай друга.</a:t>
            </a:r>
          </a:p>
          <a:p>
            <a:pPr marL="0" indent="0">
              <a:buNone/>
            </a:pPr>
            <a:r>
              <a:rPr lang="ru-RU" sz="2000" b="1" i="1" dirty="0" smtClean="0"/>
              <a:t>5. Не обманывай друга.</a:t>
            </a:r>
          </a:p>
          <a:p>
            <a:pPr marL="0" indent="0">
              <a:buNone/>
            </a:pPr>
            <a:r>
              <a:rPr lang="ru-RU" sz="2000" b="1" i="1" dirty="0" smtClean="0"/>
              <a:t>6. Не делись с другом.</a:t>
            </a:r>
          </a:p>
          <a:p>
            <a:pPr marL="0" indent="0">
              <a:buNone/>
            </a:pPr>
            <a:r>
              <a:rPr lang="ru-RU" sz="2000" b="1" i="1" dirty="0" smtClean="0"/>
              <a:t>7. Не предавай друга.</a:t>
            </a:r>
          </a:p>
          <a:p>
            <a:pPr marL="0" indent="0">
              <a:buNone/>
            </a:pPr>
            <a:r>
              <a:rPr lang="ru-RU" sz="2000" b="1" i="1" dirty="0" smtClean="0"/>
              <a:t>8. Дёргай девочек за косички.</a:t>
            </a:r>
          </a:p>
          <a:p>
            <a:pPr marL="0" indent="0">
              <a:buNone/>
            </a:pPr>
            <a:r>
              <a:rPr lang="ru-RU" sz="2000" b="1" i="1" dirty="0" smtClean="0"/>
              <a:t>9. Уважай друга.</a:t>
            </a:r>
            <a:endParaRPr lang="ru-RU" sz="2000" b="1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43314"/>
            <a:ext cx="1600181" cy="111215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9232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Итог урока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777283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- Кто написал  рассказ?</a:t>
            </a:r>
          </a:p>
          <a:p>
            <a:r>
              <a:rPr lang="ru-RU" sz="2400" b="1" i="1" dirty="0" smtClean="0"/>
              <a:t>- Чему учит нас этот рассказ?</a:t>
            </a:r>
          </a:p>
          <a:p>
            <a:r>
              <a:rPr lang="ru-RU" sz="2400" b="1" i="1" dirty="0" smtClean="0"/>
              <a:t>- Какой рассказ мы прочитали на уроке?</a:t>
            </a:r>
          </a:p>
          <a:p>
            <a:r>
              <a:rPr lang="ru-RU" sz="2400" b="1" i="1" dirty="0" smtClean="0"/>
              <a:t>- Что бы ты сказал товарищам?</a:t>
            </a:r>
          </a:p>
          <a:p>
            <a:endParaRPr lang="ru-RU" sz="24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29330"/>
            <a:ext cx="945025" cy="5634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704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6400800" cy="350594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Расширить знания детей о творчестве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Н.Н.Носова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речевые умения, прививать интерес к чтению,     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литературе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нравственные и коммуникативные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качества: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дружить, беречь дружбу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15208" y="328880"/>
            <a:ext cx="71287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Цель урока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2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00903"/>
            <a:ext cx="8208912" cy="1872208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Портрет писателя, карточки со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словами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«дружба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«друг», «товарищ»;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Конверт с пословицами;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Выставка книг </a:t>
            </a:r>
            <a:r>
              <a:rPr lang="ru-RU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Н.Н.Носова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Толковый словарь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48680"/>
            <a:ext cx="71287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Оборудование</a:t>
            </a:r>
            <a:endParaRPr lang="ru-RU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513202"/>
            <a:ext cx="71287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Подготовка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7544" y="4221088"/>
            <a:ext cx="5184576" cy="187220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 hangingPunct="0">
              <a:spcBef>
                <a:spcPts val="0"/>
              </a:spcBef>
              <a:buFont typeface="Arial" pitchFamily="34" charset="0"/>
              <a:buChar char="•"/>
              <a:defRPr sz="1600" b="1" i="1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Дети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рисуют портрет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друга</a:t>
            </a:r>
          </a:p>
          <a:p>
            <a:pPr marL="342900" indent="-342900" algn="l" hangingPunct="0">
              <a:spcBef>
                <a:spcPts val="0"/>
              </a:spcBef>
              <a:buFont typeface="Arial" pitchFamily="34" charset="0"/>
              <a:buChar char="•"/>
              <a:defRPr sz="1600" b="1" i="1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Пишут мини — сочинение «Каков он, мой друг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?</a:t>
            </a:r>
          </a:p>
          <a:p>
            <a:pPr marL="342900" lvl="0" indent="-342900" algn="l" hangingPunct="0">
              <a:spcBef>
                <a:spcPts val="0"/>
              </a:spcBef>
              <a:buFont typeface="Arial" pitchFamily="34" charset="0"/>
              <a:buChar char="•"/>
              <a:defRPr sz="1600" b="1" i="1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Microsoft YaHei" pitchFamily="2"/>
                <a:cs typeface="Times New Roman" pitchFamily="18" charset="0"/>
              </a:rPr>
              <a:t>Инсценировки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ea typeface="Microsoft YaHei" pitchFamily="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5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286414"/>
            <a:ext cx="6400800" cy="3505944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1.Организационный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Вступительное слово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Работа с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текстом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Словарная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Знакомство с понятием «хороший друг»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Игра «Знаешь ли ты своего друга?»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Инсценировка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Составление правил, законов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дружбы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Работа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группах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урока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15208" y="328880"/>
            <a:ext cx="712879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План урока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6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dirty="0" smtClean="0"/>
              <a:t>4. Словарная работа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00808"/>
            <a:ext cx="54006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Работа с толковым словарём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Дружба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отношения на взаимном доверии, общности интересов.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Человек, который поможет в трудную минуту, ему можно доверить свой секрет.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8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6984776" cy="3600400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1 - я группа – «Без друга на душе вьюга»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(без друга одиноко)</a:t>
            </a:r>
          </a:p>
          <a:p>
            <a:pPr algn="l"/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– я группа – « «Верному другу цены нет»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верный друг всегда поможет, не оставит в беде, ему можно доверить свои секреты)</a:t>
            </a:r>
          </a:p>
          <a:p>
            <a:pPr algn="l"/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Назови общую тему пословиц.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(дружба)</a:t>
            </a:r>
          </a:p>
          <a:p>
            <a:pPr algn="l"/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 должен быть друг? ( 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получают слова, которые характеризуют положительные качества друга)</a:t>
            </a:r>
          </a:p>
          <a:p>
            <a:pPr algn="l"/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естный     - добрый      -жадный      - злой     - надёжный     - приветливый    -грубый</a:t>
            </a:r>
          </a:p>
          <a:p>
            <a:pPr algn="l"/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Выбери слова, каким должен быть настоящий друг?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85750" indent="-285750" algn="l">
              <a:buFontTx/>
              <a:buChar char="-"/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621267"/>
            <a:ext cx="71287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F0066"/>
                    </a:gs>
                    <a:gs pos="90000">
                      <a:srgbClr val="C00000"/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Составление пословиц о дружбе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FF0066"/>
                  </a:gs>
                  <a:gs pos="90000">
                    <a:srgbClr val="C00000"/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56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128" y="153541"/>
            <a:ext cx="2011850" cy="120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8677" y="4929197"/>
            <a:ext cx="354315" cy="46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5134392"/>
            <a:ext cx="500066" cy="76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4169437"/>
            <a:ext cx="571504" cy="551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0206" y="5572140"/>
            <a:ext cx="655121" cy="65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72073"/>
            <a:ext cx="525987" cy="71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2" y="908720"/>
            <a:ext cx="529136" cy="79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2446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Дружба крепка друзьями и товарищами. </a:t>
            </a:r>
            <a:r>
              <a:rPr lang="ru-RU" sz="2800" b="1" dirty="0">
                <a:solidFill>
                  <a:srgbClr val="FF0000"/>
                </a:solidFill>
              </a:rPr>
              <a:t/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У каждого человека должен быть друг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«Без друга на душе вьюга»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584175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Прочитаем написанные сочинения на тему «Мой друг»</a:t>
            </a:r>
          </a:p>
          <a:p>
            <a:r>
              <a:rPr lang="ru-RU" sz="2000" i="1" dirty="0" smtClean="0"/>
              <a:t>Расскажите о своём друге</a:t>
            </a:r>
            <a:endParaRPr lang="ru-RU" sz="2000" i="1" dirty="0"/>
          </a:p>
        </p:txBody>
      </p:sp>
      <p:pic>
        <p:nvPicPr>
          <p:cNvPr id="1026" name="Picture 2" descr="http://www.jamesbaycentre.ca/sites/jamesbaycentre.ca/files/images/Outside%20Ki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5643578"/>
            <a:ext cx="1294951" cy="86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269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Игра «Знаешь ли ты своего друга?»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1400" b="1" i="1" dirty="0" smtClean="0"/>
              <a:t>Выходят перед классом два друга (подруги). Встают спиной, не видя друг друга. На вопросы молча поднимают таблички «я» -  зелёный цвет или  «друг» - красный цвет</a:t>
            </a:r>
          </a:p>
          <a:p>
            <a:r>
              <a:rPr lang="ru-RU" sz="1600" b="1" i="1" dirty="0" smtClean="0"/>
              <a:t>1 пара:  - Кто из вас выше ростом?     - Кто из вас самый скромный?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 - Кто лучше играет в компьютерные игры?</a:t>
            </a:r>
          </a:p>
          <a:p>
            <a:r>
              <a:rPr lang="ru-RU" sz="1600" b="1" i="1" dirty="0" smtClean="0"/>
              <a:t>2 пара:  - У кого лучше получается рисовать кота?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 - У кого дома много игрушек?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 - Кто знает больше стихов наизусть?</a:t>
            </a:r>
          </a:p>
          <a:p>
            <a:r>
              <a:rPr lang="ru-RU" sz="1600" b="1" i="1" dirty="0" smtClean="0"/>
              <a:t>3 пара: -  Кто забывает читает быстрее?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-  Кто умеет лучше плавать?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-  Кто забывает часто записывать домашнее задание?</a:t>
            </a:r>
          </a:p>
          <a:p>
            <a:r>
              <a:rPr lang="ru-RU" sz="1600" b="1" i="1" dirty="0" smtClean="0"/>
              <a:t>4 пара:  - Кто из вас кричит громче?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 - Кто лучше катается на коньках?</a:t>
            </a:r>
          </a:p>
          <a:p>
            <a:r>
              <a:rPr lang="ru-RU" sz="1600" b="1" i="1" dirty="0"/>
              <a:t> </a:t>
            </a:r>
            <a:r>
              <a:rPr lang="ru-RU" sz="1600" b="1" i="1" dirty="0" smtClean="0"/>
              <a:t>            -  Кто больше любит петь?</a:t>
            </a:r>
          </a:p>
          <a:p>
            <a:endParaRPr lang="ru-RU" sz="1600" b="1" dirty="0"/>
          </a:p>
          <a:p>
            <a:r>
              <a:rPr lang="ru-RU" sz="1600" b="1" i="1" dirty="0" smtClean="0"/>
              <a:t>Чья пара наберёт больше очков, получает приз</a:t>
            </a:r>
          </a:p>
          <a:p>
            <a:r>
              <a:rPr lang="ru-RU" sz="1600" b="1" i="1" dirty="0" smtClean="0"/>
              <a:t> медальки - «Лучшие друзья</a:t>
            </a:r>
            <a:r>
              <a:rPr lang="ru-RU" sz="1600" i="1" dirty="0" smtClean="0"/>
              <a:t>»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xmlns="" val="1515102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7">
      <a:dk1>
        <a:sysClr val="windowText" lastClr="00B7FF"/>
      </a:dk1>
      <a:lt1>
        <a:sysClr val="window" lastClr="17171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E36C0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853</Words>
  <Application>Microsoft Office PowerPoint</Application>
  <PresentationFormat>Экран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 4. Словарная работа </vt:lpstr>
      <vt:lpstr>Слайд 6</vt:lpstr>
      <vt:lpstr>Слайд 7</vt:lpstr>
      <vt:lpstr> Дружба крепка друзьями и товарищами.  У каждого человека должен быть друг «Без друга на душе вьюга»</vt:lpstr>
      <vt:lpstr>Игра «Знаешь ли ты своего друга?»</vt:lpstr>
      <vt:lpstr>Инсценировка</vt:lpstr>
      <vt:lpstr>Слайд 11</vt:lpstr>
      <vt:lpstr>Выбери подходящие и значимые для вас законы дружбы:</vt:lpstr>
      <vt:lpstr>Итог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Аравика</cp:lastModifiedBy>
  <cp:revision>41</cp:revision>
  <dcterms:created xsi:type="dcterms:W3CDTF">2014-06-15T09:49:01Z</dcterms:created>
  <dcterms:modified xsi:type="dcterms:W3CDTF">2016-02-07T21:02:17Z</dcterms:modified>
</cp:coreProperties>
</file>