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54A7-B93D-4CA3-A7B8-6F9BE629C5D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A2D7D-4F1B-4CCC-997A-08B9D2CDA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ПРЕЗЕНТАЦИЯ ПО ТЕМЕ</a:t>
            </a:r>
          </a:p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“FOOD”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Выполнила: учитель английского языка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МБОУ СОШ №29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Самара</a:t>
            </a: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Телешевская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Ольга Александровна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pic>
        <p:nvPicPr>
          <p:cNvPr id="4" name="Содержимое 3" descr="http://i053.radikal.ru/0903/12/f1f275de02d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pic>
        <p:nvPicPr>
          <p:cNvPr id="4" name="Содержимое 3" descr="http://www.ua.all.biz/img/ua/catalog/91608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pic>
        <p:nvPicPr>
          <p:cNvPr id="4" name="Содержимое 3" descr="http://img0.joyreactor.cc/pics/post/full/%D0%BA%D1%80%D0%B0%D1%81%D0%B8%D0%B2%D1%8B%D0%B5-%D0%BA%D0%B0%D1%80%D1%82%D0%B8%D0%BD%D0%BA%D0%B8-%D0%B5%D0%B4%D0%B0-%D0%BD%D1%8F%D0%BC%D0%BA%D0%B0-%D0%BF%D0%BB%D0%BE%D0%B2-916990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78" y="1861892"/>
            <a:ext cx="5939444" cy="400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pic>
        <p:nvPicPr>
          <p:cNvPr id="4" name="Содержимое 3" descr="http://usiter.com/uploads/20101010/eda_fastfud_24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00200"/>
            <a:ext cx="51845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pic>
        <p:nvPicPr>
          <p:cNvPr id="4" name="Содержимое 3" descr="http://gorom.goromi.ru/wp-content/uploads/2013/11/sochinenie-moya-lyubimaya-eda-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4824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pic>
        <p:nvPicPr>
          <p:cNvPr id="4" name="Содержимое 3" descr="http://images6.fanpop.com/image/photos/32600000/-kawaii-food-3-32642984-515-49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458" y="1600200"/>
            <a:ext cx="46710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OUR PETS.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your cat eat? My cat eats 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www.fonstola.ru/pic/201302/1024x600/fonstola.ru-885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61865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OUR PETS.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your dog eat? My dog eats …</a:t>
            </a:r>
            <a:endParaRPr lang="ru-RU" dirty="0"/>
          </a:p>
        </p:txBody>
      </p:sp>
      <p:pic>
        <p:nvPicPr>
          <p:cNvPr id="4" name="Рисунок 3" descr="http://www.fonstola.ru/pic/201310/1920x1080/fonstola.ru-1259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447" y="2420888"/>
            <a:ext cx="62491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THE MENU.</a:t>
            </a:r>
            <a:endParaRPr lang="ru-RU" dirty="0"/>
          </a:p>
        </p:txBody>
      </p:sp>
      <p:pic>
        <p:nvPicPr>
          <p:cNvPr id="4" name="Содержимое 3" descr="DSCF4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14764" y="2151046"/>
            <a:ext cx="5323698" cy="4135190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>
                <a:latin typeface="Agency FB" pitchFamily="34" charset="0"/>
              </a:rPr>
              <a:t>TRANSCRIPTION.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>
            <a:normAutofit/>
          </a:bodyPr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[mi:lk]		[tʃi:z]</a:t>
            </a:r>
          </a:p>
          <a:p>
            <a:pPr algn="just"/>
            <a:r>
              <a:rPr lang="en-US" smtClean="0">
                <a:solidFill>
                  <a:schemeClr val="tx1"/>
                </a:solidFill>
              </a:rPr>
              <a:t>[kᴂrǝt]		[mi:t]</a:t>
            </a:r>
          </a:p>
          <a:p>
            <a:pPr algn="just"/>
            <a:r>
              <a:rPr lang="en-US" smtClean="0">
                <a:solidFill>
                  <a:schemeClr val="tx1"/>
                </a:solidFill>
              </a:rPr>
              <a:t>[tʃikin]		[ɔrindȝ]</a:t>
            </a:r>
          </a:p>
          <a:p>
            <a:pPr algn="just"/>
            <a:r>
              <a:rPr lang="en-US" smtClean="0">
                <a:solidFill>
                  <a:schemeClr val="tx1"/>
                </a:solidFill>
              </a:rPr>
              <a:t>[rais]			[biskits]</a:t>
            </a:r>
          </a:p>
          <a:p>
            <a:pPr algn="just"/>
            <a:r>
              <a:rPr lang="en-US" smtClean="0">
                <a:solidFill>
                  <a:schemeClr val="tx1"/>
                </a:solidFill>
              </a:rPr>
              <a:t>[sɔsidȝ]		[wɔtǝ]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LETTERS.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–Which food begins with letter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C, P, S, I, M, E, V,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–Which drink begins with letter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W, L, J, 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QUESTIONS: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pictures and answer the questions:</a:t>
            </a:r>
          </a:p>
          <a:p>
            <a:pPr marL="514350" indent="-514350">
              <a:buAutoNum type="arabicParenR"/>
            </a:pPr>
            <a:r>
              <a:rPr lang="en-US" dirty="0" smtClean="0">
                <a:hlinkClick r:id="rId2" action="ppaction://hlinksldjump"/>
              </a:rPr>
              <a:t>What’s this?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Is it a drink, a fruit or a dessert?</a:t>
            </a:r>
          </a:p>
          <a:p>
            <a:pPr marL="514350" indent="-514350">
              <a:buAutoNum type="arabicParenR"/>
            </a:pPr>
            <a:r>
              <a:rPr lang="en-US" dirty="0" smtClean="0"/>
              <a:t>Do you like …?</a:t>
            </a:r>
          </a:p>
          <a:p>
            <a:pPr marL="514350" indent="-514350">
              <a:buAutoNum type="arabicParenR"/>
            </a:pPr>
            <a:r>
              <a:rPr lang="en-US" dirty="0" smtClean="0"/>
              <a:t>Does your mother like … ?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What’s your </a:t>
            </a:r>
            <a:r>
              <a:rPr lang="en-US" dirty="0" err="1" smtClean="0"/>
              <a:t>favourite</a:t>
            </a:r>
            <a:r>
              <a:rPr lang="en-US" dirty="0" smtClean="0"/>
              <a:t> food, drink?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PICTURES:</a:t>
            </a:r>
            <a:endParaRPr lang="ru-RU" dirty="0"/>
          </a:p>
        </p:txBody>
      </p:sp>
      <p:pic>
        <p:nvPicPr>
          <p:cNvPr id="4" name="Содержимое 3" descr="http://tse1.mm.bing.net/th?id=OIP.M172382b0bbaedbd6d961ffddefc727c5o0&amp;pid=15.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3924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70080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dirty="0" smtClean="0"/>
              <a:t>What’s  this?   </a:t>
            </a:r>
          </a:p>
          <a:p>
            <a:pPr marL="514350" indent="-51435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pic>
        <p:nvPicPr>
          <p:cNvPr id="4" name="Содержимое 3" descr="http://englishfox.ru/wp-content/uploads/2013/12/еда-и-напитк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ru-RU" dirty="0"/>
          </a:p>
        </p:txBody>
      </p:sp>
      <p:pic>
        <p:nvPicPr>
          <p:cNvPr id="4" name="Содержимое 3" descr="http://kenglish.ru/wp-content/uploads/2014/02/vegetable-riddles-for-ki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4536504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pic>
        <p:nvPicPr>
          <p:cNvPr id="4" name="Содержимое 3" descr="http://tse3.mm.bing.net/th?id=OIP.M01ad63d4aac15609366b52de5c8d39e2o0&amp;pid=15.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5365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this?</a:t>
            </a:r>
            <a:endParaRPr lang="ru-RU" dirty="0"/>
          </a:p>
        </p:txBody>
      </p:sp>
      <p:pic>
        <p:nvPicPr>
          <p:cNvPr id="4" name="Содержимое 3" descr="http://tse1.mm.bing.net/th?id=OIP.Md7009886c6582273ec1041c98f1808f3o0&amp;pid=15.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3285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175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TRANSCRIPTION.</vt:lpstr>
      <vt:lpstr>LETTERS.</vt:lpstr>
      <vt:lpstr>QUESTIONS:</vt:lpstr>
      <vt:lpstr>PICTURES:</vt:lpstr>
      <vt:lpstr>What’s this?</vt:lpstr>
      <vt:lpstr>What are they?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OUR PETS.</vt:lpstr>
      <vt:lpstr>OUR PETS.</vt:lpstr>
      <vt:lpstr>THE MENU.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Transcription.</dc:title>
  <dc:creator>Оля</dc:creator>
  <cp:lastModifiedBy>Оля</cp:lastModifiedBy>
  <cp:revision>10</cp:revision>
  <dcterms:created xsi:type="dcterms:W3CDTF">2016-02-01T13:19:34Z</dcterms:created>
  <dcterms:modified xsi:type="dcterms:W3CDTF">2016-02-01T15:13:39Z</dcterms:modified>
</cp:coreProperties>
</file>