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16053769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47667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48680"/>
            <a:ext cx="1296144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44208" y="47667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92696"/>
            <a:ext cx="1296144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20688"/>
            <a:ext cx="1296144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20688"/>
            <a:ext cx="1296144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20688"/>
            <a:ext cx="1584176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20688"/>
            <a:ext cx="1296144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40152" y="47667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836712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20688"/>
            <a:ext cx="1296144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640960" cy="1584176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What </a:t>
            </a:r>
            <a:r>
              <a:rPr lang="en-US" sz="6600" b="1" dirty="0" err="1" smtClean="0">
                <a:solidFill>
                  <a:srgbClr val="0070C0"/>
                </a:solidFill>
              </a:rPr>
              <a:t>colour</a:t>
            </a:r>
            <a:r>
              <a:rPr lang="en-US" sz="6600" b="1" dirty="0" smtClean="0">
                <a:solidFill>
                  <a:srgbClr val="0070C0"/>
                </a:solidFill>
              </a:rPr>
              <a:t> is your …?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6728792" cy="2713856"/>
          </a:xfrm>
        </p:spPr>
        <p:txBody>
          <a:bodyPr>
            <a:normAutofit/>
          </a:bodyPr>
          <a:lstStyle/>
          <a:p>
            <a:endParaRPr lang="en-US" sz="6600" dirty="0" smtClean="0">
              <a:solidFill>
                <a:srgbClr val="0070C0"/>
              </a:solidFill>
            </a:endParaRPr>
          </a:p>
          <a:p>
            <a:r>
              <a:rPr lang="en-US" sz="6600" b="1" dirty="0" smtClean="0">
                <a:solidFill>
                  <a:srgbClr val="0070C0"/>
                </a:solidFill>
              </a:rPr>
              <a:t>It’s……..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028256" cy="54005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9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blue</a:t>
            </a: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[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blu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:]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ru-RU" dirty="0"/>
          </a:p>
        </p:txBody>
      </p:sp>
      <p:pic>
        <p:nvPicPr>
          <p:cNvPr id="5" name="Содержимое 4" descr="imag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620687"/>
            <a:ext cx="3240360" cy="5332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88640"/>
            <a:ext cx="2369612" cy="6514551"/>
          </a:xfrm>
        </p:spPr>
      </p:pic>
      <p:sp>
        <p:nvSpPr>
          <p:cNvPr id="8" name="Заголовок 1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3956248" cy="5577483"/>
          </a:xfrm>
        </p:spPr>
        <p:txBody>
          <a:bodyPr/>
          <a:lstStyle/>
          <a:p>
            <a:pPr algn="ctr">
              <a:buNone/>
            </a:pPr>
            <a:endParaRPr lang="ru-RU" sz="96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en-US" sz="9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sz="8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8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[red]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brown</a:t>
            </a:r>
            <a:r>
              <a:rPr lang="en-US" sz="8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8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[</a:t>
            </a:r>
            <a:r>
              <a:rPr lang="en-US" sz="5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bra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ʊ</a:t>
            </a:r>
            <a:r>
              <a:rPr lang="en-US" sz="54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</a:t>
            </a:r>
            <a:r>
              <a:rPr lang="en-US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]</a:t>
            </a:r>
            <a:endParaRPr lang="ru-RU" sz="5400" dirty="0"/>
          </a:p>
        </p:txBody>
      </p:sp>
      <p:pic>
        <p:nvPicPr>
          <p:cNvPr id="4" name="Содержимое 3" descr="0000018566_max_obez-kor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348880"/>
            <a:ext cx="432048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>
            <a:normAutofit fontScale="90000"/>
          </a:bodyPr>
          <a:lstStyle/>
          <a:p>
            <a:r>
              <a:rPr lang="en-US" sz="10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green </a:t>
            </a:r>
            <a:br>
              <a:rPr lang="en-US" sz="10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[</a:t>
            </a:r>
            <a:r>
              <a:rPr lang="en-US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gri:n</a:t>
            </a: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]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uJubH0Lfpw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416715"/>
            <a:ext cx="4218991" cy="4170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8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528806" cy="46805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4038600" cy="4525963"/>
          </a:xfrm>
        </p:spPr>
        <p:txBody>
          <a:bodyPr/>
          <a:lstStyle/>
          <a:p>
            <a:pPr algn="ctr">
              <a:buNone/>
            </a:pPr>
            <a:r>
              <a:rPr lang="en-US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[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wa</a:t>
            </a:r>
            <a:r>
              <a:rPr lang="en-US" sz="5400" b="1" dirty="0" err="1" smtClean="0">
                <a:solidFill>
                  <a:srgbClr val="0070C0"/>
                </a:solidFill>
              </a:rPr>
              <a:t>ɪ</a:t>
            </a:r>
            <a:r>
              <a:rPr lang="en-US" sz="5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]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black </a:t>
            </a:r>
          </a:p>
          <a:p>
            <a:pPr algn="ctr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sz="5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blæk</a:t>
            </a: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</a:t>
            </a:r>
            <a:endParaRPr lang="ru-RU" sz="5400" dirty="0"/>
          </a:p>
        </p:txBody>
      </p:sp>
      <p:pic>
        <p:nvPicPr>
          <p:cNvPr id="5" name="Содержимое 4" descr="1442820893_1378722703_img_45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556792"/>
            <a:ext cx="3312368" cy="4783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_mi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032448" cy="50212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96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yellow </a:t>
            </a:r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[‘</a:t>
            </a:r>
            <a:r>
              <a:rPr lang="en-US" sz="5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jel</a:t>
            </a:r>
            <a:r>
              <a:rPr lang="ru-RU" sz="5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ә</a:t>
            </a:r>
            <a:r>
              <a:rPr lang="en-US" sz="5400" b="1" dirty="0" smtClean="0">
                <a:solidFill>
                  <a:srgbClr val="FFCC00"/>
                </a:solidFill>
              </a:rPr>
              <a:t>ʊ</a:t>
            </a:r>
            <a:r>
              <a:rPr lang="en-US" sz="5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] </a:t>
            </a:r>
            <a:endParaRPr lang="ru-RU" sz="5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What is missing</a:t>
            </a:r>
            <a:r>
              <a:rPr lang="ru-RU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7000795142399969217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196752"/>
            <a:ext cx="1436742" cy="3949899"/>
          </a:xfrm>
        </p:spPr>
      </p:pic>
      <p:pic>
        <p:nvPicPr>
          <p:cNvPr id="8" name="Содержимое 7" descr="18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3"/>
            <a:ext cx="2629857" cy="2016224"/>
          </a:xfrm>
        </p:spPr>
      </p:pic>
      <p:pic>
        <p:nvPicPr>
          <p:cNvPr id="15363" name="Picture 3" descr="C:\Users\User\Desktop\Учитель года\Открытый урок\цвета\balloon-8587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752"/>
            <a:ext cx="1296144" cy="2552407"/>
          </a:xfrm>
          <a:prstGeom prst="rect">
            <a:avLst/>
          </a:prstGeom>
          <a:noFill/>
        </p:spPr>
      </p:pic>
      <p:pic>
        <p:nvPicPr>
          <p:cNvPr id="15364" name="Picture 4" descr="C:\Users\User\Desktop\Учитель года\Открытый урок\цвета\yellow-helium-baloon-clip-art_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1318433" cy="2914430"/>
          </a:xfrm>
          <a:prstGeom prst="rect">
            <a:avLst/>
          </a:prstGeom>
          <a:noFill/>
        </p:spPr>
      </p:pic>
      <p:pic>
        <p:nvPicPr>
          <p:cNvPr id="15365" name="Picture 5" descr="C:\Users\User\Desktop\Учитель года\Открытый урок\цвета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861048"/>
            <a:ext cx="2167387" cy="2560712"/>
          </a:xfrm>
          <a:prstGeom prst="rect">
            <a:avLst/>
          </a:prstGeom>
          <a:noFill/>
        </p:spPr>
      </p:pic>
      <p:pic>
        <p:nvPicPr>
          <p:cNvPr id="15366" name="Picture 6" descr="C:\Users\User\Desktop\Учитель года\Открытый урок\цвета\скачанные файл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501008"/>
            <a:ext cx="1681733" cy="2965422"/>
          </a:xfrm>
          <a:prstGeom prst="rect">
            <a:avLst/>
          </a:prstGeom>
          <a:noFill/>
        </p:spPr>
      </p:pic>
      <p:pic>
        <p:nvPicPr>
          <p:cNvPr id="15367" name="Picture 7" descr="C:\Users\User\Desktop\Учитель года\Открытый урок\цвета\image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573016"/>
            <a:ext cx="166687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28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brown  [braʊn]</vt:lpstr>
      <vt:lpstr>green  [gri:n]</vt:lpstr>
      <vt:lpstr>Слайд 6</vt:lpstr>
      <vt:lpstr>Слайд 7</vt:lpstr>
      <vt:lpstr>Слайд 8</vt:lpstr>
      <vt:lpstr>What is missing?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What colour is your …?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2016-01-24T11:30:38Z</dcterms:created>
  <dcterms:modified xsi:type="dcterms:W3CDTF">2016-01-25T18:35:14Z</dcterms:modified>
</cp:coreProperties>
</file>