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304" r:id="rId2"/>
    <p:sldId id="302" r:id="rId3"/>
    <p:sldId id="257" r:id="rId4"/>
    <p:sldId id="261" r:id="rId5"/>
    <p:sldId id="265" r:id="rId6"/>
    <p:sldId id="259" r:id="rId7"/>
    <p:sldId id="260" r:id="rId8"/>
    <p:sldId id="258" r:id="rId9"/>
    <p:sldId id="263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2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93" r:id="rId30"/>
    <p:sldId id="294" r:id="rId31"/>
    <p:sldId id="295" r:id="rId32"/>
    <p:sldId id="298" r:id="rId33"/>
    <p:sldId id="296" r:id="rId34"/>
    <p:sldId id="299" r:id="rId35"/>
    <p:sldId id="297" r:id="rId36"/>
    <p:sldId id="300" r:id="rId37"/>
    <p:sldId id="287" r:id="rId38"/>
    <p:sldId id="286" r:id="rId39"/>
    <p:sldId id="289" r:id="rId40"/>
    <p:sldId id="288" r:id="rId41"/>
    <p:sldId id="291" r:id="rId42"/>
    <p:sldId id="290" r:id="rId43"/>
    <p:sldId id="285" r:id="rId44"/>
    <p:sldId id="292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8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7A7C0-59DD-4CB9-88D5-F207CC1D793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DFE0E-A8BE-4374-838A-AA539330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FE0E-A8BE-4374-838A-AA53933078A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FE0E-A8BE-4374-838A-AA53933078A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фотографии\постеры\Постеры на праздники\9_may_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85813" y="1143000"/>
            <a:ext cx="7718425" cy="2643188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Кто помнит,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         тот не знает пораженья,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Кто помнит,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         тот беспамятных сильней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357158" y="3672513"/>
            <a:ext cx="8215313" cy="3185487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Ветеранам войны,  ныне живущим,  посвящается …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                      С  глубоким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уважением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Проект подготовили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ученик</a:t>
            </a:r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класса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tabLst>
                <a:tab pos="9144000" algn="l"/>
                <a:tab pos="9239250" algn="l"/>
              </a:tabLst>
            </a:pPr>
            <a:r>
              <a:rPr lang="ru-RU" sz="2000" b="1" dirty="0" err="1" smtClean="0">
                <a:solidFill>
                  <a:srgbClr val="FF0000"/>
                </a:solidFill>
              </a:rPr>
              <a:t>Деревягин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smtClean="0">
                <a:solidFill>
                  <a:srgbClr val="FF0000"/>
                </a:solidFill>
              </a:rPr>
              <a:t>Антон </a:t>
            </a:r>
            <a:r>
              <a:rPr lang="ru-RU" sz="2000" b="1" smtClean="0">
                <a:solidFill>
                  <a:srgbClr val="FF0000"/>
                </a:solidFill>
              </a:rPr>
              <a:t>,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tabLst>
                <a:tab pos="9144000" algn="l"/>
                <a:tab pos="9239250" algn="l"/>
              </a:tabLst>
            </a:pPr>
            <a:r>
              <a:rPr lang="ru-RU" sz="2000" b="1" dirty="0" err="1" smtClean="0">
                <a:solidFill>
                  <a:srgbClr val="FF0000"/>
                </a:solidFill>
              </a:rPr>
              <a:t>Шамченко</a:t>
            </a:r>
            <a:r>
              <a:rPr lang="ru-RU" sz="2000" b="1" dirty="0" smtClean="0">
                <a:solidFill>
                  <a:srgbClr val="FF0000"/>
                </a:solidFill>
              </a:rPr>
              <a:t> Алексей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tabLst>
                <a:tab pos="9144000" algn="l"/>
                <a:tab pos="923925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</a:rPr>
              <a:t>Учитель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>
                <a:solidFill>
                  <a:srgbClr val="FF0000"/>
                </a:solidFill>
              </a:rPr>
              <a:t>Марченко Е.В.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МКОУ «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Какзачелокнянская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СОШ»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154" y="5382899"/>
            <a:ext cx="2615846" cy="14751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дней длилась блокада Ленинграда?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6369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300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200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7089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900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2129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600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дней длилась блокада Ленинграда?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5649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В. 900 дней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6" descr="File0087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3707904" y="3284984"/>
            <a:ext cx="4973300" cy="302938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какой  знаменательный день 1945 года на Красной площади  Москвы состоялся </a:t>
            </a:r>
            <a:r>
              <a:rPr lang="ru-RU" sz="2800" b="1" dirty="0" smtClean="0">
                <a:solidFill>
                  <a:srgbClr val="C00000"/>
                </a:solidFill>
              </a:rPr>
              <a:t>Парад Победы?</a:t>
            </a:r>
          </a:p>
          <a:p>
            <a:endParaRPr lang="ru-RU" dirty="0"/>
          </a:p>
        </p:txBody>
      </p:sp>
      <p:pic>
        <p:nvPicPr>
          <p:cNvPr id="11" name="Рисунок 10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157192"/>
            <a:ext cx="2615846" cy="1475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43651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1 мая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284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22 июня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3569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24 июня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42930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9 мая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какой  знаменательный день 1945 года на Красной площади  Москвы состоялся </a:t>
            </a:r>
            <a:r>
              <a:rPr lang="ru-RU" sz="2800" b="1" dirty="0" smtClean="0">
                <a:solidFill>
                  <a:srgbClr val="C00000"/>
                </a:solidFill>
              </a:rPr>
              <a:t>Парад Победы?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33569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В. 24 июня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6" descr="File0099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9647" t="2756"/>
          <a:stretch>
            <a:fillRect/>
          </a:stretch>
        </p:blipFill>
        <p:spPr>
          <a:xfrm>
            <a:off x="4860032" y="3645024"/>
            <a:ext cx="4080794" cy="308171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военных парадов прошло на Красной площади Москвы  за время Великой Отечественной войны?</a:t>
            </a:r>
          </a:p>
        </p:txBody>
      </p:sp>
      <p:pic>
        <p:nvPicPr>
          <p:cNvPr id="11" name="Рисунок 10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157192"/>
            <a:ext cx="2615846" cy="1475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43651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3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284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1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3569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2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42930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5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военных парадов прошло на Красной площади Москвы  за время Великой Отечественной войны?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314096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Б. 3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Picture 6" descr="File0086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4572000" y="3429000"/>
            <a:ext cx="4390337" cy="322413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Кульминацией парада Победы 24 июня 1945 года стал марш 200 знаменосцев, бросавших фашистские знамёна на специальный помост у подножия Мавзолея. Какой элемент формы знаменосцев после парада был сожжён вместе с этим помостом?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2210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Перчатки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3012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Головные уборы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3012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Ремни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2930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Сапоги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Кульминацией парада Победы 24 июня 1945 года стал марш 200 знаменосцев, бросавших фашистские знамёна на специальный помост у подножия Мавзолея. Какой элемент формы знаменосцев после парада был сожжён вместе с этим помостом?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050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А. Перчатки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382899"/>
            <a:ext cx="2615846" cy="147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Во время Великой Отечественной войны колонна немцев всё же смогла пройти по улицам Москвы. Что же это была за колонна?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99695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А.Колонна немецких туристов 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29309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Колонна  немцев-спортсменов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330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Колонна немцев, одержавших победу в сражении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9695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Колонна военнопленных немцев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war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8154" y="5382899"/>
            <a:ext cx="2615846" cy="147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2 «Парады»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Во время Великой Отечественной войны колонна немцев всё же смогла пройти по улицам Москвы. Что же это была за колонна?</a:t>
            </a: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21297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В. 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Колонна военнопленных немцев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war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8154" y="5382899"/>
            <a:ext cx="2615846" cy="147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истории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Цели: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интереса к историческому прошлому нашей страны;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чувства патриотизма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гражданственности;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чувства гражданского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долга и чувства благодарности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погибшим в годы ВОВ и выжившим ветеранам.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Назовите полководца, принимавшего Парад Победы  на Красной Площади 24 июня 1945 года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А.Будённый С. М.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Жуков Г. К.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Ворошилов  К. Е.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9969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Конев И. С.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http://festival.1september.ru/articles/515427/Image26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2514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838" y="1124744"/>
            <a:ext cx="2593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41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Назовите полководца, принимавшего Парад Победы  на Красной Площади 24 июня 1945 года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068960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Г. Жуков 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Георгий Константинович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30" descr="File0084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t="5063" b="6364"/>
          <a:stretch>
            <a:fillRect/>
          </a:stretch>
        </p:blipFill>
        <p:spPr>
          <a:xfrm>
            <a:off x="5436096" y="2996952"/>
            <a:ext cx="3458770" cy="362761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Назовите полководца, принимавшего Парад Победы  на Красной Площади 24 июня 1945 года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А.Будённый С. М.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Жуков Г. К.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Ворошилов  К. Е.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9969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Конев И. С.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http://festival.1september.ru/articles/515427/Image26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2514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Кем был во время войны Михаил Калашников, знаменитый конструктор автоматического стрелкового оружия?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Начальник  штаба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9330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Капитан корабля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Командир танка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85293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Командир эскадрильи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http://festival.1september.ru/articles/515427/Image26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653136"/>
            <a:ext cx="2120632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Кем был во время войны Михаил Калашников, знаменитый конструктор автоматического стрелкового оружия?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350100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Б. Командир танка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Рисунок 11" descr="tank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3500"/>
            <a:ext cx="9144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Кем был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Рихард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Зорге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, получивший посмертно звание Героя Советского Союза?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Лётчиком-испытателем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93305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Командиром партизанского отряда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Конструктором танков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85293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Разведчиком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154" y="5229200"/>
            <a:ext cx="2615846" cy="147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Кем был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Рихард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Зорге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, получивший посмертно звание Героя Советского Союза?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32129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В. Разведчиком 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157192"/>
            <a:ext cx="2615846" cy="147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Какие имя и фамилия зашифрованы в названии советского танка «ИС»?</a:t>
            </a:r>
          </a:p>
          <a:p>
            <a:endParaRPr lang="ru-RU" sz="2800" dirty="0"/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154" y="5229200"/>
            <a:ext cx="2615846" cy="147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3 «Имена»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Какие имя и фамилия зашифрованы в названии советского танка «ИС»?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1297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Иосиф Сталин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http://festival.1september.ru/articles/515427/Image2618.jpg"/>
          <p:cNvPicPr/>
          <p:nvPr/>
        </p:nvPicPr>
        <p:blipFill>
          <a:blip r:embed="rId2" cstate="print"/>
          <a:srcRect l="52291"/>
          <a:stretch>
            <a:fillRect/>
          </a:stretch>
        </p:blipFill>
        <p:spPr bwMode="auto">
          <a:xfrm>
            <a:off x="5940152" y="3356992"/>
            <a:ext cx="1905263" cy="2967335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Какое название получило советское реактивное орудие залпового огня времён Великой Отечественной войны? 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5811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Катюша </a:t>
            </a:r>
            <a:r>
              <a:rPr lang="ru-RU" sz="2400" dirty="0" smtClean="0"/>
              <a:t>     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1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Надюша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4452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Аннушка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5172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Любаша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154" y="5382899"/>
            <a:ext cx="2615846" cy="147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904856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Каждый человек хранит в памяти какой-то момент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своей жизни, который кажется ему вторым рождением,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переломом во всей его дальнейшей судьбе.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Великая Отечественная война –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особая дата в судьбе целого народа.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cs typeface="Angsana New" pitchFamily="18" charset="-34"/>
              </a:rPr>
              <a:t>Я не напрасно беспокоюсь,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cs typeface="Angsana New" pitchFamily="18" charset="-34"/>
              </a:rPr>
              <a:t>Чтоб не забылась та война,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cs typeface="Angsana New" pitchFamily="18" charset="-34"/>
              </a:rPr>
              <a:t>Ведь эта память- наша совесть!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cs typeface="Angsana New" pitchFamily="18" charset="-34"/>
              </a:rPr>
              <a:t>Она, как сила , нам нужна</a:t>
            </a:r>
            <a:r>
              <a:rPr lang="ru-RU" sz="2400" dirty="0" smtClean="0">
                <a:latin typeface="MS Reference Sans Serif" pitchFamily="34" charset="0"/>
                <a:cs typeface="Angsana New" pitchFamily="18" charset="-34"/>
              </a:rPr>
              <a:t>.</a:t>
            </a:r>
            <a:endParaRPr lang="ru-RU" sz="2400" dirty="0">
              <a:latin typeface="MS Reference Sans Serif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Какое название получило советское реактивное орудие залпового огня времён Великой Отечественной войны? 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58112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А. Катюша      </a:t>
            </a:r>
            <a:r>
              <a:rPr lang="ru-RU" sz="2400" dirty="0" smtClean="0"/>
              <a:t>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6" descr="File0095_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t="3719"/>
          <a:stretch>
            <a:fillRect/>
          </a:stretch>
        </p:blipFill>
        <p:spPr>
          <a:xfrm>
            <a:off x="6660232" y="3573016"/>
            <a:ext cx="2239907" cy="312592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70892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«Тигр», на которого русские охотились с гранатой – это ... Кто?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58112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Хозяин тайги</a:t>
            </a:r>
            <a:r>
              <a:rPr lang="ru-RU" sz="2400" dirty="0" smtClean="0"/>
              <a:t>   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1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Хищник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4452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Гитлер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5172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Немецкий танк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70892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«Тигр», на которого русские охотились с гранатой – это ... Кто?</a:t>
            </a: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Б. Немецкий танк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Во время Великой Отечественной войны установку БМ-13 называли «катюшей», а как называли автомат «ППШ» (попробуйте догадаться)?</a:t>
            </a: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Во время Великой Отечественной войны установку БМ-13 называли «катюшей», а как называли автомат «ППШ» (попробуйте догадаться)?</a:t>
            </a: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4581128"/>
            <a:ext cx="3170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Папашей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42088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было построено в 1943 году на премию А. Толстого, которую он получил за роман «Хождение по мукам»?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58112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  Бронепоезд  </a:t>
            </a:r>
            <a:r>
              <a:rPr lang="ru-RU" sz="2400" dirty="0" smtClean="0"/>
              <a:t>  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1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Танк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4452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Дирижабль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3732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Самолёт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«Оружие»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42088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было построено в 1943 году на премию А. Толстого, которую он получил за роман «Хождение по мукам»?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78904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В. Танк      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Т-34 по прозвищу «Грозный»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tank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264822"/>
            <a:ext cx="8496944" cy="1593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85293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Какую фразу произносили фашисты, сдаваясь в плен?</a:t>
            </a:r>
            <a:r>
              <a:rPr lang="ru-RU" sz="2800" dirty="0" smtClean="0"/>
              <a:t>                                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077072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«Геббельс кранты!»       </a:t>
            </a:r>
            <a:r>
              <a:rPr lang="ru-RU" sz="2400" dirty="0" smtClean="0"/>
              <a:t>     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210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В.«Гитлер капут!»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0851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«Борман каюк!»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«Мы от Штирлица»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85293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Какую фразу произносили фашисты, сдаваясь в плен?</a:t>
            </a:r>
            <a:r>
              <a:rPr lang="ru-RU" sz="2800" dirty="0" smtClean="0"/>
              <a:t>                                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86104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В.«Гитлер капут!»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gitl_port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284984"/>
            <a:ext cx="2486025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63691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Как заканчивается крылатая фраза, актуальная и в наши дни: «Награда…»? </a:t>
            </a:r>
            <a:r>
              <a:rPr lang="ru-RU" sz="2800" dirty="0" smtClean="0"/>
              <a:t>                      </a:t>
            </a:r>
          </a:p>
          <a:p>
            <a:r>
              <a:rPr lang="ru-RU" sz="2800" dirty="0" smtClean="0"/>
              <a:t>                                           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077073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Нашла героя  </a:t>
            </a:r>
            <a:r>
              <a:rPr lang="ru-RU" sz="2400" dirty="0" smtClean="0"/>
              <a:t>     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210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.Убежала от труса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0851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Прибыла вовремя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Облюбовала китель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2292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№1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Назовите сумму порядковых номеров месяцев начала и окончания Великой Отечественной Войны.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6369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15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7890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22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7170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Г.11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27089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9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154" y="5382899"/>
            <a:ext cx="2615846" cy="147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56" y="263691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Как заканчивается крылатая фраза, актуальная и в наши дни: «Награда…»? </a:t>
            </a:r>
            <a:r>
              <a:rPr lang="ru-RU" sz="2800" dirty="0" smtClean="0"/>
              <a:t>                      </a:t>
            </a:r>
          </a:p>
          <a:p>
            <a:r>
              <a:rPr lang="ru-RU" sz="2800" dirty="0" smtClean="0"/>
              <a:t>                                           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22108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А. Нашла героя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smtClean="0"/>
              <a:t>     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6" descr="File009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861048"/>
            <a:ext cx="4513130" cy="281329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28 июля 1942 г. Сталин издал знаменитый Приказ № 227. О чём же говорилось в этом приказе?</a:t>
            </a:r>
            <a:r>
              <a:rPr lang="ru-RU" sz="2800" dirty="0" smtClean="0"/>
              <a:t>        </a:t>
            </a:r>
          </a:p>
          <a:p>
            <a:r>
              <a:rPr lang="ru-RU" sz="2800" dirty="0" smtClean="0"/>
              <a:t>                                           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8610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«Отстоим  Волгу-матушку»</a:t>
            </a:r>
            <a:r>
              <a:rPr lang="ru-RU" sz="2400" dirty="0" smtClean="0"/>
              <a:t> 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78904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. «Только вперёд, только на линию огня!»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«Ни шагу назад!»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9411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«Смерть фашистским оккупантам!»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28 июля 1942 г. Сталин издал знаменитый Приказ № 227. О чём же говорилось в этом приказе?</a:t>
            </a:r>
            <a:r>
              <a:rPr lang="ru-RU" sz="2800" dirty="0" smtClean="0"/>
              <a:t>        </a:t>
            </a:r>
          </a:p>
          <a:p>
            <a:r>
              <a:rPr lang="ru-RU" sz="2800" dirty="0" smtClean="0"/>
              <a:t>                                           </a:t>
            </a:r>
          </a:p>
          <a:p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42900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Г. «Ни шагу назад!»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6" descr="File0098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2693" t="1686"/>
          <a:stretch>
            <a:fillRect/>
          </a:stretch>
        </p:blipFill>
        <p:spPr>
          <a:xfrm>
            <a:off x="3923928" y="3861048"/>
            <a:ext cx="5040560" cy="274949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9289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Как во время войны называли партизан , которые в тылу врага мстили фашистским захватчикам?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8610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Молодая гвардия</a:t>
            </a:r>
            <a:r>
              <a:rPr lang="ru-RU" sz="2400" dirty="0" smtClean="0"/>
              <a:t>                    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7890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. Невидимый фронт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47971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Народные мстители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9411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Неуловимые мстители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319" y="5814947"/>
            <a:ext cx="1849681" cy="1043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5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«Знаменитые фразы»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07" y="1988840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4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9289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Как во время войны называли партизан , которые в тылу врага мстили фашистским захватчикам?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7170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Г. Народные мстители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Герои Великой Отечественной вой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933056"/>
            <a:ext cx="258037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88640"/>
            <a:ext cx="7093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Когда гремит над городом салют,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Погибшие за Родину встают.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Мы их не видим, мы  не слышим их,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Но павшие всегда среди живых,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Молчат и смотрят, будто ищут 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Мы этой жизни стоим  или нет?</a:t>
            </a:r>
          </a:p>
          <a:p>
            <a:endParaRPr lang="ru-RU" sz="2800" dirty="0"/>
          </a:p>
        </p:txBody>
      </p:sp>
      <p:pic>
        <p:nvPicPr>
          <p:cNvPr id="7" name="Picture 6" descr="File0093_"/>
          <p:cNvPicPr>
            <a:picLocks noChangeAspect="1" noChangeArrowheads="1"/>
          </p:cNvPicPr>
          <p:nvPr/>
        </p:nvPicPr>
        <p:blipFill>
          <a:blip r:embed="rId2" cstate="print"/>
          <a:srcRect l="1938"/>
          <a:stretch>
            <a:fillRect/>
          </a:stretch>
        </p:blipFill>
        <p:spPr>
          <a:xfrm>
            <a:off x="1691680" y="2996112"/>
            <a:ext cx="5832648" cy="369004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1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Назовите сумму порядковых номеров месяцев начала и окончания Великой Отечественной Войны.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9249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Г.11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6" descr="File0089_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>
          <a:xfrm>
            <a:off x="4355976" y="3501008"/>
            <a:ext cx="3885598" cy="25300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877272"/>
            <a:ext cx="1224136" cy="690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дней длилась оборона Брестской крепости?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6369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30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10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7089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90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2129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15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33" y="1124744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2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дней длилась оборона Брестской крепости?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А. 30 дней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6" descr="File0091_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>
          <a:xfrm>
            <a:off x="3995936" y="3140968"/>
            <a:ext cx="4367099" cy="31514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661248"/>
            <a:ext cx="1483770" cy="836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2292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№3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дней продолжалась решающая битва за Сталинград?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9969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А. 100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Б. 200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0689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В. 300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30 дней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Блок 1 «Сколько?»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6" y="1124744"/>
            <a:ext cx="2478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№ 3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Сколько дней продолжалась решающая битва за Сталинград?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9249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Б. 200 дней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6" descr="File0088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6732"/>
          <a:stretch>
            <a:fillRect/>
          </a:stretch>
        </p:blipFill>
        <p:spPr>
          <a:xfrm>
            <a:off x="4644008" y="3212976"/>
            <a:ext cx="3910924" cy="29256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282</TotalTime>
  <Words>1587</Words>
  <Application>Microsoft Office PowerPoint</Application>
  <PresentationFormat>Экран (4:3)</PresentationFormat>
  <Paragraphs>280</Paragraphs>
  <Slides>45</Slides>
  <Notes>2</Notes>
  <HiddenSlides>16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Метро</vt:lpstr>
      <vt:lpstr>Слайд 1</vt:lpstr>
      <vt:lpstr>Урок истории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564</cp:lastModifiedBy>
  <cp:revision>33</cp:revision>
  <dcterms:created xsi:type="dcterms:W3CDTF">2010-11-22T18:30:32Z</dcterms:created>
  <dcterms:modified xsi:type="dcterms:W3CDTF">2015-04-19T10:21:55Z</dcterms:modified>
</cp:coreProperties>
</file>