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58" r:id="rId10"/>
    <p:sldId id="260" r:id="rId11"/>
    <p:sldId id="263" r:id="rId12"/>
    <p:sldId id="278" r:id="rId13"/>
    <p:sldId id="279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C7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2;&#1086;&#1085;&#1090;&#1088;&#1086;&#1083;&#1100;%20&#1079;&#1085;&#1072;&#1085;&#1080;&#1081;\If%20You're%20Happy%20-%20Super%20Simple%20Songs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{9E453997-ECA4-47F2-A7CB-3A7178C685E3}Img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340768"/>
            <a:ext cx="3996443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643050"/>
            <a:ext cx="8358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Как образуется превосходная степень сравнения имен прилагательных?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Как образуется сравнительная степень сравнения?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Образуйте степени сравнения прилагательного </a:t>
            </a:r>
            <a:r>
              <a:rPr lang="en-US" sz="3600" i="1" dirty="0" smtClean="0"/>
              <a:t>BIG.</a:t>
            </a:r>
            <a:endParaRPr lang="ru-RU" sz="3600" i="1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001024" y="6000768"/>
            <a:ext cx="57150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358214" y="6143644"/>
            <a:ext cx="57150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Копия Новый рисунок (22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FFFF"/>
              </a:clrFrom>
              <a:clrTo>
                <a:srgbClr val="99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071942"/>
            <a:ext cx="18478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Копия Новый рисунок (2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500438"/>
            <a:ext cx="23812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Копия Новый рисунок (2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786058"/>
            <a:ext cx="297973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484784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Open the brackets. Use the rules of degrees of comparison.</a:t>
            </a:r>
          </a:p>
          <a:p>
            <a:r>
              <a:rPr lang="en-US" sz="2200" dirty="0" smtClean="0"/>
              <a:t>1. A mouse is            …                             than a cat. (small)</a:t>
            </a:r>
            <a:endParaRPr lang="ru-RU" sz="2200" dirty="0" smtClean="0"/>
          </a:p>
          <a:p>
            <a:r>
              <a:rPr lang="en-US" sz="2200" dirty="0" smtClean="0"/>
              <a:t>2. A bear is             …                               than a fox. (kind)</a:t>
            </a:r>
            <a:endParaRPr lang="ru-RU" sz="2200" dirty="0" smtClean="0"/>
          </a:p>
          <a:p>
            <a:r>
              <a:rPr lang="en-US" sz="2200" dirty="0" smtClean="0"/>
              <a:t>3. A cock is           …                                 singer in the world. (good)</a:t>
            </a:r>
            <a:endParaRPr lang="ru-RU" sz="2200" dirty="0" smtClean="0"/>
          </a:p>
          <a:p>
            <a:r>
              <a:rPr lang="en-US" sz="2200" dirty="0" smtClean="0"/>
              <a:t>4.The giraffe is             …                          in the world. (tall)</a:t>
            </a:r>
            <a:endParaRPr lang="ru-RU" sz="2200" dirty="0" smtClean="0"/>
          </a:p>
          <a:p>
            <a:r>
              <a:rPr lang="en-US" sz="2200" dirty="0" smtClean="0"/>
              <a:t>5. An elephant has        …                             ears. (big)</a:t>
            </a:r>
            <a:endParaRPr lang="ru-RU" sz="2200" dirty="0" smtClean="0"/>
          </a:p>
          <a:p>
            <a:r>
              <a:rPr lang="en-US" sz="2200" dirty="0" smtClean="0"/>
              <a:t>6. An owl is                …                             bird. (clever)</a:t>
            </a:r>
            <a:endParaRPr lang="ru-RU" sz="2200" dirty="0" smtClean="0"/>
          </a:p>
          <a:p>
            <a:r>
              <a:rPr lang="en-US" sz="2200" dirty="0" smtClean="0"/>
              <a:t>7. A tiger is                …                             than a cow. (strong)</a:t>
            </a:r>
            <a:endParaRPr lang="ru-RU" sz="2200" dirty="0" smtClean="0"/>
          </a:p>
          <a:p>
            <a:r>
              <a:rPr lang="en-US" sz="2200" dirty="0" smtClean="0"/>
              <a:t>8. Summer is              …                            season in the country. (nice)</a:t>
            </a:r>
            <a:endParaRPr lang="ru-RU" sz="2200" dirty="0" smtClean="0"/>
          </a:p>
          <a:p>
            <a:r>
              <a:rPr lang="en-US" sz="2200" dirty="0" smtClean="0"/>
              <a:t>9.     Cats are             …                               than dogs. (lazy)</a:t>
            </a:r>
            <a:endParaRPr lang="ru-RU" sz="2200" dirty="0" smtClean="0"/>
          </a:p>
          <a:p>
            <a:r>
              <a:rPr lang="en-US" sz="2200" dirty="0" smtClean="0"/>
              <a:t>10.  Houses in the country are      …          than in the city. </a:t>
            </a:r>
            <a:r>
              <a:rPr lang="ru-RU" sz="2200" dirty="0" smtClean="0"/>
              <a:t>(</a:t>
            </a:r>
            <a:r>
              <a:rPr lang="ru-RU" sz="2200" dirty="0" err="1" smtClean="0"/>
              <a:t>short</a:t>
            </a:r>
            <a:r>
              <a:rPr lang="en-US" sz="2200" dirty="0" smtClean="0"/>
              <a:t>)</a:t>
            </a:r>
            <a:endParaRPr lang="ru-RU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sd Farm Cartoon Illustrations Layered Material Graphic H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192288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580526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There is/There are…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358214" y="6143644"/>
            <a:ext cx="57150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1907704" y="1700808"/>
            <a:ext cx="45365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/>
              <a:t>Варианты предложений:</a:t>
            </a:r>
          </a:p>
          <a:p>
            <a:endParaRPr lang="ru-RU" sz="3200" dirty="0" smtClean="0"/>
          </a:p>
          <a:p>
            <a:r>
              <a:rPr lang="ru-RU" sz="3200" dirty="0" err="1" smtClean="0"/>
              <a:t>It</a:t>
            </a:r>
            <a:r>
              <a:rPr lang="ru-RU" sz="3200" dirty="0" smtClean="0"/>
              <a:t> </a:t>
            </a:r>
            <a:r>
              <a:rPr lang="ru-RU" sz="3200" dirty="0" err="1" smtClean="0"/>
              <a:t>is</a:t>
            </a:r>
            <a:r>
              <a:rPr lang="ru-RU" sz="3200" dirty="0" smtClean="0"/>
              <a:t> a_______________</a:t>
            </a:r>
          </a:p>
          <a:p>
            <a:r>
              <a:rPr lang="en-US" sz="3200" dirty="0" smtClean="0"/>
              <a:t>It is _______________</a:t>
            </a:r>
            <a:endParaRPr lang="ru-RU" sz="3200" dirty="0" smtClean="0"/>
          </a:p>
          <a:p>
            <a:r>
              <a:rPr lang="en-US" sz="3200" dirty="0" smtClean="0"/>
              <a:t>It is ______ and______</a:t>
            </a:r>
            <a:endParaRPr lang="ru-RU" sz="3200" dirty="0" smtClean="0"/>
          </a:p>
          <a:p>
            <a:r>
              <a:rPr lang="en-US" sz="3200" dirty="0" smtClean="0"/>
              <a:t>It lives _____________</a:t>
            </a:r>
            <a:endParaRPr lang="ru-RU" sz="3200" dirty="0" smtClean="0"/>
          </a:p>
          <a:p>
            <a:r>
              <a:rPr lang="en-US" sz="3200" dirty="0" smtClean="0"/>
              <a:t>It can ______________</a:t>
            </a:r>
            <a:endParaRPr lang="ru-RU" sz="3200" dirty="0" smtClean="0"/>
          </a:p>
          <a:p>
            <a:r>
              <a:rPr lang="en-US" sz="3200" dirty="0" smtClean="0"/>
              <a:t>It likes______________</a:t>
            </a:r>
            <a:endParaRPr lang="ru-RU" sz="32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357430"/>
            <a:ext cx="6500858" cy="25717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Музыкальная пауза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If You're Happy - Super Simple Song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14289"/>
            <a:ext cx="8715437" cy="6429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2285992"/>
            <a:ext cx="828092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4800" b="1" i="0" u="none" strike="noStrike" kern="120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835696" y="2564904"/>
            <a:ext cx="5616624" cy="1512887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Animals. In the country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«Животные. В деревне»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36912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/>
              <a:t>Цель урока</a:t>
            </a:r>
            <a:r>
              <a:rPr lang="ru-RU" sz="3600" dirty="0" smtClean="0"/>
              <a:t>: </a:t>
            </a:r>
          </a:p>
          <a:p>
            <a:pPr>
              <a:buFontTx/>
              <a:buChar char="-"/>
            </a:pPr>
            <a:r>
              <a:rPr lang="ru-RU" sz="3200" dirty="0" smtClean="0"/>
              <a:t>подготовка устного монологического высказывания по теме «</a:t>
            </a:r>
            <a:r>
              <a:rPr lang="en-US" sz="3200" dirty="0" smtClean="0"/>
              <a:t>In the country</a:t>
            </a:r>
            <a:r>
              <a:rPr lang="ru-RU" sz="3200" dirty="0" smtClean="0"/>
              <a:t>».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916832"/>
            <a:ext cx="75608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Задачи:</a:t>
            </a:r>
          </a:p>
          <a:p>
            <a:r>
              <a:rPr lang="ru-RU" sz="2400" i="1" dirty="0" smtClean="0"/>
              <a:t>Образовательные:</a:t>
            </a:r>
          </a:p>
          <a:p>
            <a:pPr>
              <a:buFontTx/>
              <a:buChar char="-"/>
            </a:pPr>
            <a:r>
              <a:rPr lang="ru-RU" sz="2400" dirty="0" smtClean="0"/>
              <a:t>активизировать лексический материал по темам “Животные” и “В деревне”;</a:t>
            </a:r>
          </a:p>
          <a:p>
            <a:pPr>
              <a:buFontTx/>
              <a:buChar char="-"/>
            </a:pPr>
            <a:r>
              <a:rPr lang="ru-RU" sz="2400" dirty="0" smtClean="0"/>
              <a:t>повторить и закрепить грамматический материал по теме «Степени сравнения прилагательных»; </a:t>
            </a:r>
          </a:p>
          <a:p>
            <a:pPr>
              <a:buFontTx/>
              <a:buChar char="-"/>
            </a:pPr>
            <a:r>
              <a:rPr lang="ru-RU" sz="2400" dirty="0" smtClean="0"/>
              <a:t>формировать общеучебные умения и навыки (умение сравнивать,  анализировать); </a:t>
            </a:r>
          </a:p>
          <a:p>
            <a:pPr>
              <a:buFontTx/>
              <a:buChar char="-"/>
            </a:pPr>
            <a:r>
              <a:rPr lang="ru-RU" sz="2400" dirty="0" smtClean="0"/>
              <a:t>тренировать  в употреблении  лексики по теме  в речи; </a:t>
            </a:r>
          </a:p>
          <a:p>
            <a:pPr>
              <a:buFontTx/>
              <a:buChar char="-"/>
            </a:pPr>
            <a:r>
              <a:rPr lang="ru-RU" sz="2400" dirty="0" smtClean="0"/>
              <a:t>подготовить к высказыванию  по предложенной теме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72816"/>
            <a:ext cx="74888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i="1" dirty="0" smtClean="0"/>
              <a:t>Развивающие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-развивать коммуникативные навыки сотрудничества с другими учащимися; </a:t>
            </a:r>
          </a:p>
          <a:p>
            <a:r>
              <a:rPr lang="ru-RU" sz="2400" dirty="0" smtClean="0"/>
              <a:t>-формирование умения работать в парах; </a:t>
            </a:r>
          </a:p>
          <a:p>
            <a:r>
              <a:rPr lang="ru-RU" sz="2400" dirty="0" smtClean="0"/>
              <a:t>-совершенствовать навыки говорения; воспитание доброжелательности и объективности в оценке работы товарищей и самооценки</a:t>
            </a:r>
          </a:p>
          <a:p>
            <a:pPr algn="ctr"/>
            <a:r>
              <a:rPr lang="ru-RU" sz="2400" i="1" dirty="0" smtClean="0"/>
              <a:t>Воспитательные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-укреплять чувство дружбы, товарищества;</a:t>
            </a:r>
          </a:p>
          <a:p>
            <a:r>
              <a:rPr lang="ru-RU" sz="2400" dirty="0" smtClean="0"/>
              <a:t>-воспитывать уважение друг к другу, к животным, к окружающим.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412776"/>
            <a:ext cx="4968552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340768"/>
            <a:ext cx="2808313" cy="4608512"/>
          </a:xfrm>
          <a:prstGeom prst="rect">
            <a:avLst/>
          </a:prstGeom>
        </p:spPr>
      </p:pic>
      <p:pic>
        <p:nvPicPr>
          <p:cNvPr id="3" name="Рисунок 2" descr="1256726858_74cc9ae0b8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340768"/>
            <a:ext cx="3168353" cy="4608512"/>
          </a:xfrm>
          <a:prstGeom prst="rect">
            <a:avLst/>
          </a:prstGeom>
        </p:spPr>
      </p:pic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340768"/>
            <a:ext cx="2808312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02128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the zoo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602128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the forest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59492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the farm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2_1024x768_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6780245" cy="50851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571744"/>
            <a:ext cx="7358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Сколько степеней сравнения имен прилагательных есть в английском языке?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001024" y="6000768"/>
            <a:ext cx="57150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207</Words>
  <Application>Microsoft Office PowerPoint</Application>
  <PresentationFormat>Экран (4:3)</PresentationFormat>
  <Paragraphs>50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35</cp:revision>
  <dcterms:created xsi:type="dcterms:W3CDTF">2013-08-25T12:51:36Z</dcterms:created>
  <dcterms:modified xsi:type="dcterms:W3CDTF">2015-01-21T13:53:41Z</dcterms:modified>
</cp:coreProperties>
</file>