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9" r:id="rId3"/>
    <p:sldId id="257" r:id="rId4"/>
    <p:sldId id="263" r:id="rId5"/>
    <p:sldId id="258" r:id="rId6"/>
    <p:sldId id="260" r:id="rId7"/>
    <p:sldId id="265" r:id="rId8"/>
    <p:sldId id="261" r:id="rId9"/>
    <p:sldId id="269" r:id="rId10"/>
    <p:sldId id="266" r:id="rId11"/>
    <p:sldId id="267" r:id="rId12"/>
    <p:sldId id="262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FF"/>
    <a:srgbClr val="FFFF66"/>
    <a:srgbClr val="E2A47E"/>
    <a:srgbClr val="BAA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>
        <p:scale>
          <a:sx n="76" d="100"/>
          <a:sy n="76" d="100"/>
        </p:scale>
        <p:origin x="-11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8A3468-3E31-42E9-AE42-383DA63A95F7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BAEDF3-560B-4F54-AEDE-E9DADB4453E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58;&#1072;&#1083;&#1075;&#1072;&#1090;\Desktop\&#1042;&#1077;&#1089;&#1077;&#1085;&#1085;&#1103;&#1103;%20&#1087;&#1077;&#1089;&#1077;&#1085;&#1082;&#1072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796614"/>
          </a:xfrm>
        </p:spPr>
        <p:txBody>
          <a:bodyPr>
            <a:normAutofit/>
          </a:bodyPr>
          <a:lstStyle/>
          <a:p>
            <a:r>
              <a:rPr lang="ru-RU" dirty="0" smtClean="0"/>
              <a:t>Посмотрите, всё ль в порядке:</a:t>
            </a:r>
            <a:br>
              <a:rPr lang="ru-RU" dirty="0" smtClean="0"/>
            </a:br>
            <a:r>
              <a:rPr lang="ru-RU" dirty="0" smtClean="0"/>
              <a:t>Книжка, ручки и тетрадки.</a:t>
            </a:r>
            <a:br>
              <a:rPr lang="ru-RU" dirty="0" smtClean="0"/>
            </a:br>
            <a:r>
              <a:rPr lang="ru-RU" dirty="0" smtClean="0"/>
              <a:t>Прозвенел сейчас звонок.</a:t>
            </a:r>
            <a:br>
              <a:rPr lang="ru-RU" dirty="0" smtClean="0"/>
            </a:br>
            <a:r>
              <a:rPr lang="ru-RU" dirty="0" smtClean="0"/>
              <a:t>Начинается урок.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Обозначить :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красным цветом прямой угол,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00B050"/>
                </a:solidFill>
              </a:rPr>
              <a:t>зеленым – острый угол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синим – тупой угол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30316" y="4000504"/>
            <a:ext cx="14986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723872" y="3295648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4572000" y="2500306"/>
            <a:ext cx="2286016" cy="1357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4572000" y="3357562"/>
            <a:ext cx="278608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857488" y="4714884"/>
            <a:ext cx="1571636" cy="1357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29124" y="6072206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Обозначить :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красным цветом прямой угол,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00B050"/>
                </a:solidFill>
              </a:rPr>
              <a:t>зеленым – острый угол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синим – тупой угол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30316" y="4000504"/>
            <a:ext cx="149861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723872" y="3295648"/>
            <a:ext cx="142876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4572000" y="2500306"/>
            <a:ext cx="2286016" cy="135732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4572000" y="3357562"/>
            <a:ext cx="2786082" cy="50006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857488" y="4714884"/>
            <a:ext cx="1571636" cy="13573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29124" y="6072206"/>
            <a:ext cx="1857388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Реши задачу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2928958"/>
          </a:xfrm>
        </p:spPr>
        <p:txBody>
          <a:bodyPr/>
          <a:lstStyle/>
          <a:p>
            <a:r>
              <a:rPr lang="ru-RU" sz="4000" dirty="0" smtClean="0"/>
              <a:t>В сборнике 6 сказок про животных и 9 волшебных сказок. Ира прочитала 5 сказок. Сколько сказок ей осталось прочитать?</a:t>
            </a:r>
          </a:p>
          <a:p>
            <a:endParaRPr lang="ru-RU" dirty="0"/>
          </a:p>
        </p:txBody>
      </p:sp>
      <p:sp>
        <p:nvSpPr>
          <p:cNvPr id="1026" name="AutoShape 2" descr="http://900igr.net/datai/matematika/CHisla-matematika/0012-012-CHisla-v-zagadkakh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</a:t>
            </a:r>
            <a:r>
              <a:rPr lang="ru-RU" b="1" dirty="0" smtClean="0">
                <a:solidFill>
                  <a:srgbClr val="FF0000"/>
                </a:solidFill>
              </a:rPr>
              <a:t>ЛЕСЕНКА ДОСТИЖЕНИЙ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Мне было интересно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Мне было трудно..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Я понял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Своей работой на уроке я доволен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Веселая задачка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636528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Коля с мамой в лес ходил, там грибы он находил</a:t>
            </a:r>
          </a:p>
          <a:p>
            <a:pPr>
              <a:buNone/>
            </a:pPr>
            <a:r>
              <a:rPr lang="ru-RU" dirty="0" smtClean="0"/>
              <a:t>А когда домой пришел, все грибы сложил на стол</a:t>
            </a:r>
          </a:p>
          <a:p>
            <a:pPr>
              <a:buNone/>
            </a:pPr>
            <a:r>
              <a:rPr lang="ru-RU" dirty="0" smtClean="0"/>
              <a:t>Тут сестренка его Оля принялась считать их вскоре,</a:t>
            </a:r>
          </a:p>
          <a:p>
            <a:pPr>
              <a:buNone/>
            </a:pPr>
            <a:r>
              <a:rPr lang="ru-RU" dirty="0" smtClean="0"/>
              <a:t>Вы, ребята, вместе с Олей сосчитайте грибы Коли</a:t>
            </a:r>
          </a:p>
          <a:p>
            <a:pPr>
              <a:buNone/>
            </a:pPr>
            <a:r>
              <a:rPr lang="ru-RU" dirty="0" smtClean="0"/>
              <a:t>Три лисички, пять маслят, боровик и шесть опят.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72198" y="4786322"/>
            <a:ext cx="1357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ru-RU" sz="7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AutoShape 2" descr="http://flamber.ru/files/photos/1170849945/1193220803_g.jpg"/>
          <p:cNvSpPr>
            <a:spLocks noChangeAspect="1" noChangeArrowheads="1"/>
          </p:cNvSpPr>
          <p:nvPr/>
        </p:nvSpPr>
        <p:spPr bwMode="auto">
          <a:xfrm>
            <a:off x="155575" y="-1447800"/>
            <a:ext cx="4029075" cy="3028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http://flamber.ru/files/photos/1170849945/1193220803_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0" name="AutoShape 6" descr="http://flamber.ru/files/photos/1170849945/1193220803_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714884"/>
            <a:ext cx="2378075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Найди неверные равенства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3+5=8                                 </a:t>
            </a:r>
            <a:r>
              <a:rPr lang="ru-RU" dirty="0" smtClean="0"/>
              <a:t>8-7=1</a:t>
            </a:r>
          </a:p>
          <a:p>
            <a:r>
              <a:rPr lang="ru-RU" dirty="0" smtClean="0"/>
              <a:t>5+4=7                                 9-5=4</a:t>
            </a:r>
          </a:p>
          <a:p>
            <a:r>
              <a:rPr lang="ru-RU" dirty="0" smtClean="0"/>
              <a:t>1</a:t>
            </a:r>
            <a:r>
              <a:rPr lang="en-US" dirty="0" smtClean="0"/>
              <a:t>0</a:t>
            </a:r>
            <a:r>
              <a:rPr lang="ru-RU" dirty="0" smtClean="0"/>
              <a:t>+4=1</a:t>
            </a:r>
            <a:r>
              <a:rPr lang="en-US" dirty="0" smtClean="0"/>
              <a:t>4</a:t>
            </a:r>
            <a:r>
              <a:rPr lang="ru-RU" dirty="0" smtClean="0"/>
              <a:t>                              4+5-6=3</a:t>
            </a:r>
          </a:p>
          <a:p>
            <a:r>
              <a:rPr lang="ru-RU" dirty="0" smtClean="0"/>
              <a:t>5+1</a:t>
            </a:r>
            <a:r>
              <a:rPr lang="en-US" dirty="0" smtClean="0"/>
              <a:t>0</a:t>
            </a:r>
            <a:r>
              <a:rPr lang="ru-RU" dirty="0" smtClean="0"/>
              <a:t>=17</a:t>
            </a:r>
            <a:r>
              <a:rPr lang="ru-RU" dirty="0" smtClean="0"/>
              <a:t>	                        </a:t>
            </a:r>
            <a:r>
              <a:rPr lang="ru-RU" dirty="0" smtClean="0"/>
              <a:t>4+6-5=3</a:t>
            </a:r>
            <a:endParaRPr lang="ru-RU" dirty="0" smtClean="0"/>
          </a:p>
          <a:p>
            <a:r>
              <a:rPr lang="ru-RU" dirty="0" smtClean="0"/>
              <a:t>5+2=7</a:t>
            </a:r>
            <a:r>
              <a:rPr lang="ru-RU" dirty="0" smtClean="0"/>
              <a:t>	                        3+8=12</a:t>
            </a:r>
          </a:p>
          <a:p>
            <a:r>
              <a:rPr lang="ru-RU" dirty="0" smtClean="0"/>
              <a:t>16+3=20	                        7+5=12</a:t>
            </a:r>
          </a:p>
          <a:p>
            <a:r>
              <a:rPr lang="ru-RU" dirty="0" smtClean="0"/>
              <a:t>1</a:t>
            </a:r>
            <a:r>
              <a:rPr lang="en-US" dirty="0" smtClean="0"/>
              <a:t>0</a:t>
            </a:r>
            <a:r>
              <a:rPr lang="ru-RU" dirty="0" smtClean="0"/>
              <a:t>+8=19</a:t>
            </a:r>
            <a:r>
              <a:rPr lang="ru-RU" dirty="0" smtClean="0"/>
              <a:t>	                        8+5=15</a:t>
            </a:r>
          </a:p>
          <a:p>
            <a:r>
              <a:rPr lang="ru-RU" dirty="0" smtClean="0"/>
              <a:t>13-2=12	                        7+7=14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Найди неверные равенства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071678"/>
            <a:ext cx="2185974" cy="3922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3+5=8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5+4=7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+4=15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5+1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5+2=7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16+3=20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+8=1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13-2=12	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72132" y="2428868"/>
            <a:ext cx="250033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8-7=1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9-5=4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4+5-6=3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4+6-5=3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3+8=12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7+5=12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8+5=15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7+7=14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Задача на смекалку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22412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Таня спросила Катю «Сколько лет твоей сестре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  <a:r>
              <a:rPr lang="ru-RU" sz="3600" b="1" dirty="0" smtClean="0">
                <a:solidFill>
                  <a:srgbClr val="002060"/>
                </a:solidFill>
              </a:rPr>
              <a:t> «А вот догадайся сама»,-ответила Катя. «Если к наибольшему однозначному числу прибавить наименьшее двузначное, то узнаешь возраст моей сестры». Таня догадалась. А ты?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15140" y="5000636"/>
            <a:ext cx="131318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ru-RU" sz="8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ru-RU" dirty="0" smtClean="0"/>
              <a:t>  Найдите «лишнюю» фигуру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                             2)                               3)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4)</a:t>
            </a:r>
            <a:endParaRPr lang="ru-RU" dirty="0"/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>
            <a:off x="1071538" y="2285992"/>
            <a:ext cx="1643074" cy="100013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>
            <a:off x="3262923" y="2157046"/>
            <a:ext cx="1863969" cy="1934308"/>
          </a:xfrm>
          <a:custGeom>
            <a:avLst/>
            <a:gdLst>
              <a:gd name="connsiteX0" fmla="*/ 476739 w 1863969"/>
              <a:gd name="connsiteY0" fmla="*/ 0 h 1934308"/>
              <a:gd name="connsiteX1" fmla="*/ 1824892 w 1863969"/>
              <a:gd name="connsiteY1" fmla="*/ 1055077 h 1934308"/>
              <a:gd name="connsiteX2" fmla="*/ 242277 w 1863969"/>
              <a:gd name="connsiteY2" fmla="*/ 879231 h 1934308"/>
              <a:gd name="connsiteX3" fmla="*/ 371231 w 1863969"/>
              <a:gd name="connsiteY3" fmla="*/ 1840523 h 1934308"/>
              <a:gd name="connsiteX4" fmla="*/ 1402862 w 1863969"/>
              <a:gd name="connsiteY4" fmla="*/ 1441939 h 1934308"/>
              <a:gd name="connsiteX5" fmla="*/ 1508369 w 1863969"/>
              <a:gd name="connsiteY5" fmla="*/ 1430216 h 193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969" h="1934308">
                <a:moveTo>
                  <a:pt x="476739" y="0"/>
                </a:moveTo>
                <a:cubicBezTo>
                  <a:pt x="1170354" y="454269"/>
                  <a:pt x="1863969" y="908539"/>
                  <a:pt x="1824892" y="1055077"/>
                </a:cubicBezTo>
                <a:cubicBezTo>
                  <a:pt x="1785815" y="1201615"/>
                  <a:pt x="484554" y="748323"/>
                  <a:pt x="242277" y="879231"/>
                </a:cubicBezTo>
                <a:cubicBezTo>
                  <a:pt x="0" y="1010139"/>
                  <a:pt x="177800" y="1746738"/>
                  <a:pt x="371231" y="1840523"/>
                </a:cubicBezTo>
                <a:cubicBezTo>
                  <a:pt x="564662" y="1934308"/>
                  <a:pt x="1213339" y="1510324"/>
                  <a:pt x="1402862" y="1441939"/>
                </a:cubicBezTo>
                <a:cubicBezTo>
                  <a:pt x="1592385" y="1373555"/>
                  <a:pt x="1550377" y="1401885"/>
                  <a:pt x="1508369" y="143021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643702" y="2214554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643834" y="278605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6072992" y="2785264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643702" y="3357562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3571074" y="4643446"/>
            <a:ext cx="572298" cy="429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071934" y="4572008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5429256" y="4643446"/>
            <a:ext cx="50006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>
            <a:off x="4286248" y="5000636"/>
            <a:ext cx="157163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3750463" y="5107793"/>
            <a:ext cx="64294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ru-RU" dirty="0" smtClean="0"/>
              <a:t>  Найдите «лишнюю» фигуру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                             2)                               3)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4)</a:t>
            </a:r>
            <a:endParaRPr lang="ru-RU" dirty="0"/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>
            <a:off x="1071538" y="2285992"/>
            <a:ext cx="1643074" cy="100013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>
            <a:off x="3262923" y="2157046"/>
            <a:ext cx="1863969" cy="1934308"/>
          </a:xfrm>
          <a:custGeom>
            <a:avLst/>
            <a:gdLst>
              <a:gd name="connsiteX0" fmla="*/ 476739 w 1863969"/>
              <a:gd name="connsiteY0" fmla="*/ 0 h 1934308"/>
              <a:gd name="connsiteX1" fmla="*/ 1824892 w 1863969"/>
              <a:gd name="connsiteY1" fmla="*/ 1055077 h 1934308"/>
              <a:gd name="connsiteX2" fmla="*/ 242277 w 1863969"/>
              <a:gd name="connsiteY2" fmla="*/ 879231 h 1934308"/>
              <a:gd name="connsiteX3" fmla="*/ 371231 w 1863969"/>
              <a:gd name="connsiteY3" fmla="*/ 1840523 h 1934308"/>
              <a:gd name="connsiteX4" fmla="*/ 1402862 w 1863969"/>
              <a:gd name="connsiteY4" fmla="*/ 1441939 h 1934308"/>
              <a:gd name="connsiteX5" fmla="*/ 1508369 w 1863969"/>
              <a:gd name="connsiteY5" fmla="*/ 1430216 h 193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63969" h="1934308">
                <a:moveTo>
                  <a:pt x="476739" y="0"/>
                </a:moveTo>
                <a:cubicBezTo>
                  <a:pt x="1170354" y="454269"/>
                  <a:pt x="1863969" y="908539"/>
                  <a:pt x="1824892" y="1055077"/>
                </a:cubicBezTo>
                <a:cubicBezTo>
                  <a:pt x="1785815" y="1201615"/>
                  <a:pt x="484554" y="748323"/>
                  <a:pt x="242277" y="879231"/>
                </a:cubicBezTo>
                <a:cubicBezTo>
                  <a:pt x="0" y="1010139"/>
                  <a:pt x="177800" y="1746738"/>
                  <a:pt x="371231" y="1840523"/>
                </a:cubicBezTo>
                <a:cubicBezTo>
                  <a:pt x="564662" y="1934308"/>
                  <a:pt x="1213339" y="1510324"/>
                  <a:pt x="1402862" y="1441939"/>
                </a:cubicBezTo>
                <a:cubicBezTo>
                  <a:pt x="1592385" y="1373555"/>
                  <a:pt x="1550377" y="1401885"/>
                  <a:pt x="1508369" y="143021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643702" y="2214554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643834" y="278605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6072992" y="2785264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643702" y="3357562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3571074" y="4643446"/>
            <a:ext cx="572298" cy="4294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071934" y="4572008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5429256" y="4643446"/>
            <a:ext cx="50006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>
            <a:off x="4286248" y="5000636"/>
            <a:ext cx="157163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3750463" y="5107793"/>
            <a:ext cx="64294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00174"/>
            <a:ext cx="8229600" cy="28677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ТЕМА УРОКА:</a:t>
            </a:r>
            <a:br>
              <a:rPr lang="ru-RU" dirty="0" smtClean="0"/>
            </a:br>
            <a:r>
              <a:rPr lang="ru-RU" sz="5400" b="1" dirty="0" smtClean="0"/>
              <a:t>       ОБОБЩЕНИЕ ПО ТЕМЕ</a:t>
            </a:r>
            <a:br>
              <a:rPr lang="ru-RU" sz="5400" b="1" dirty="0" smtClean="0"/>
            </a:br>
            <a:r>
              <a:rPr lang="ru-RU" sz="5400" b="1" dirty="0" smtClean="0"/>
              <a:t>    «НАГЛЯДНАЯ ГЕОМЕТРИЯ»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МИКС-ПЭА-ШЭА</a:t>
            </a:r>
            <a:endParaRPr lang="ru-RU" dirty="0"/>
          </a:p>
        </p:txBody>
      </p:sp>
      <p:pic>
        <p:nvPicPr>
          <p:cNvPr id="4" name="Весенняя песенка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929058" y="3000372"/>
            <a:ext cx="1223970" cy="881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107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226</Words>
  <Application>Microsoft Office PowerPoint</Application>
  <PresentationFormat>Экран (4:3)</PresentationFormat>
  <Paragraphs>62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Посмотрите, всё ль в порядке: Книжка, ручки и тетрадки. Прозвенел сейчас звонок. Начинается урок. </vt:lpstr>
      <vt:lpstr>              Веселая задачка</vt:lpstr>
      <vt:lpstr>     Найди неверные равенства</vt:lpstr>
      <vt:lpstr>     Найди неверные равенства</vt:lpstr>
      <vt:lpstr>             Задача на смекалку</vt:lpstr>
      <vt:lpstr>  Найдите «лишнюю» фигуру</vt:lpstr>
      <vt:lpstr>  Найдите «лишнюю» фигуру</vt:lpstr>
      <vt:lpstr>                  ТЕМА УРОКА:        ОБОБЩЕНИЕ ПО ТЕМЕ     «НАГЛЯДНАЯ ГЕОМЕТРИЯ»</vt:lpstr>
      <vt:lpstr>             МИКС-ПЭА-ШЭА</vt:lpstr>
      <vt:lpstr>Обозначить : красным цветом прямой угол, зеленым – острый угол синим – тупой угол</vt:lpstr>
      <vt:lpstr>Обозначить : красным цветом прямой угол, зеленым – острый угол синим – тупой угол</vt:lpstr>
      <vt:lpstr>Реши задачу </vt:lpstr>
      <vt:lpstr>     ЛЕСЕНКА ДОСТИЖЕНИЙ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Веселая задачка</dc:title>
  <dc:creator>Талгат</dc:creator>
  <cp:lastModifiedBy>Татьяна</cp:lastModifiedBy>
  <cp:revision>21</cp:revision>
  <dcterms:created xsi:type="dcterms:W3CDTF">2013-11-24T09:08:45Z</dcterms:created>
  <dcterms:modified xsi:type="dcterms:W3CDTF">2014-04-20T22:55:59Z</dcterms:modified>
</cp:coreProperties>
</file>