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9" r:id="rId2"/>
    <p:sldId id="380" r:id="rId3"/>
    <p:sldId id="381" r:id="rId4"/>
    <p:sldId id="382" r:id="rId5"/>
    <p:sldId id="383" r:id="rId6"/>
    <p:sldId id="378" r:id="rId7"/>
    <p:sldId id="384" r:id="rId8"/>
    <p:sldId id="377" r:id="rId9"/>
    <p:sldId id="387" r:id="rId10"/>
    <p:sldId id="376" r:id="rId11"/>
    <p:sldId id="369" r:id="rId12"/>
    <p:sldId id="349" r:id="rId13"/>
    <p:sldId id="385" r:id="rId14"/>
    <p:sldId id="386" r:id="rId15"/>
    <p:sldId id="35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B3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00" autoAdjust="0"/>
  </p:normalViewPr>
  <p:slideViewPr>
    <p:cSldViewPr>
      <p:cViewPr>
        <p:scale>
          <a:sx n="100" d="100"/>
          <a:sy n="100" d="100"/>
        </p:scale>
        <p:origin x="-972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 smtClean="0">
                <a:solidFill>
                  <a:srgbClr val="00B0F0"/>
                </a:solidFill>
              </a:rPr>
              <a:t> рядом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B0F0"/>
                </a:solidFill>
              </a:rPr>
              <a:t>Актуализация знаний  Работа с числовым</a:t>
            </a:r>
            <a:r>
              <a:rPr lang="ru-RU" baseline="0" dirty="0" smtClean="0">
                <a:solidFill>
                  <a:srgbClr val="00B0F0"/>
                </a:solidFill>
              </a:rPr>
              <a:t> рядом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47;&#1072;&#1088;&#1103;&#1076;&#1082;&#1072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0" y="33908"/>
            <a:ext cx="9123040" cy="68232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598296" cy="2088232"/>
          </a:xfrm>
        </p:spPr>
        <p:txBody>
          <a:bodyPr>
            <a:prstTxWarp prst="textDeflateBottom">
              <a:avLst>
                <a:gd name="adj" fmla="val 61859"/>
              </a:avLst>
            </a:prstTxWarp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математики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1 классе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59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7172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82780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525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935576"/>
            <a:ext cx="8424936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21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568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02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1264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4792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870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223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187" y="254605"/>
            <a:ext cx="7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Прочитай неравенства, которые составил Вова. Помоги ему исправить ошибки.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6556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773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9730" y="2188037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6929542" y="5925505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422108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750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2838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90674" y="5740992"/>
            <a:ext cx="42511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21615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ямоугольник 266"/>
          <p:cNvSpPr/>
          <p:nvPr/>
        </p:nvSpPr>
        <p:spPr>
          <a:xfrm>
            <a:off x="6572458" y="386104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738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9776" y="260648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1" y="2566863"/>
            <a:ext cx="221297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00" y="3179010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00" y="3825123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61" y="4463781"/>
            <a:ext cx="2212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53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80" y="3199169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934" y="38251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715" y="445822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607" y="2566863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568" y="3194776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139" y="4458223"/>
            <a:ext cx="2219325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969" y="3828197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6892882" y="5775647"/>
            <a:ext cx="199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327381" y="2060848"/>
            <a:ext cx="2032855" cy="461665"/>
            <a:chOff x="3327381" y="2594521"/>
            <a:chExt cx="2032855" cy="461665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332738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756009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113199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572000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004048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27381" y="2692700"/>
            <a:ext cx="2032855" cy="461665"/>
            <a:chOff x="3327381" y="3226373"/>
            <a:chExt cx="2032855" cy="461665"/>
          </a:xfrm>
          <a:solidFill>
            <a:schemeClr val="bg1"/>
          </a:solidFill>
        </p:grpSpPr>
        <p:sp>
          <p:nvSpPr>
            <p:cNvPr id="61" name="Прямоугольник 60"/>
            <p:cNvSpPr/>
            <p:nvPr/>
          </p:nvSpPr>
          <p:spPr>
            <a:xfrm>
              <a:off x="332738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756009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113199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57200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00404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5223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060848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0608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060848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2238" y="2692700"/>
            <a:ext cx="2027678" cy="461665"/>
            <a:chOff x="452238" y="3226373"/>
            <a:chExt cx="2027678" cy="461665"/>
          </a:xfrm>
          <a:solidFill>
            <a:schemeClr val="bg1"/>
          </a:solidFill>
        </p:grpSpPr>
        <p:sp>
          <p:nvSpPr>
            <p:cNvPr id="80" name="Прямоугольник 79"/>
            <p:cNvSpPr/>
            <p:nvPr/>
          </p:nvSpPr>
          <p:spPr>
            <a:xfrm>
              <a:off x="45223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80866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238056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691680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123728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27381" y="3324552"/>
            <a:ext cx="2032855" cy="461665"/>
            <a:chOff x="3327381" y="3858225"/>
            <a:chExt cx="2032855" cy="461665"/>
          </a:xfrm>
          <a:solidFill>
            <a:schemeClr val="bg1"/>
          </a:solidFill>
        </p:grpSpPr>
        <p:sp>
          <p:nvSpPr>
            <p:cNvPr id="85" name="Прямоугольник 84"/>
            <p:cNvSpPr/>
            <p:nvPr/>
          </p:nvSpPr>
          <p:spPr>
            <a:xfrm>
              <a:off x="332738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756009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113199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57200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00404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27381" y="3956403"/>
            <a:ext cx="2032855" cy="461665"/>
            <a:chOff x="3327381" y="4490076"/>
            <a:chExt cx="2032855" cy="461665"/>
          </a:xfrm>
          <a:solidFill>
            <a:schemeClr val="bg1"/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332738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756009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113199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57200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00404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2238" y="3324552"/>
            <a:ext cx="2027678" cy="461665"/>
            <a:chOff x="452238" y="3858225"/>
            <a:chExt cx="2027678" cy="461665"/>
          </a:xfrm>
          <a:solidFill>
            <a:schemeClr val="bg1"/>
          </a:solidFill>
        </p:grpSpPr>
        <p:sp>
          <p:nvSpPr>
            <p:cNvPr id="96" name="Прямоугольник 95"/>
            <p:cNvSpPr/>
            <p:nvPr/>
          </p:nvSpPr>
          <p:spPr>
            <a:xfrm>
              <a:off x="45223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880866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238056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691680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2123728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2238" y="3956403"/>
            <a:ext cx="2027678" cy="461665"/>
            <a:chOff x="452238" y="4490076"/>
            <a:chExt cx="2027678" cy="461665"/>
          </a:xfrm>
          <a:solidFill>
            <a:schemeClr val="bg1"/>
          </a:solidFill>
        </p:grpSpPr>
        <p:sp>
          <p:nvSpPr>
            <p:cNvPr id="102" name="Прямоугольник 101"/>
            <p:cNvSpPr/>
            <p:nvPr/>
          </p:nvSpPr>
          <p:spPr>
            <a:xfrm>
              <a:off x="45223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80866" y="4490076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238056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691680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123728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28396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079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622515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628079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571593" y="2060848"/>
            <a:ext cx="2032855" cy="461665"/>
            <a:chOff x="6571593" y="2594521"/>
            <a:chExt cx="2032855" cy="461665"/>
          </a:xfrm>
          <a:solidFill>
            <a:schemeClr val="bg1"/>
          </a:solidFill>
        </p:grpSpPr>
        <p:sp>
          <p:nvSpPr>
            <p:cNvPr id="268" name="Прямоугольник 267"/>
            <p:cNvSpPr/>
            <p:nvPr/>
          </p:nvSpPr>
          <p:spPr>
            <a:xfrm>
              <a:off x="6571593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7000221" y="2594521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7357411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Прямоугольник 270"/>
            <p:cNvSpPr/>
            <p:nvPr/>
          </p:nvSpPr>
          <p:spPr>
            <a:xfrm>
              <a:off x="7816212" y="2594521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8248260" y="2594521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571593" y="2692700"/>
            <a:ext cx="2032855" cy="461665"/>
            <a:chOff x="6571593" y="3226373"/>
            <a:chExt cx="2032855" cy="461665"/>
          </a:xfrm>
          <a:solidFill>
            <a:schemeClr val="bg1"/>
          </a:solidFill>
        </p:grpSpPr>
        <p:sp>
          <p:nvSpPr>
            <p:cNvPr id="273" name="Прямоугольник 272"/>
            <p:cNvSpPr/>
            <p:nvPr/>
          </p:nvSpPr>
          <p:spPr>
            <a:xfrm>
              <a:off x="6571593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7000221" y="3226373"/>
              <a:ext cx="36420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Прямоугольник 274"/>
            <p:cNvSpPr/>
            <p:nvPr/>
          </p:nvSpPr>
          <p:spPr>
            <a:xfrm>
              <a:off x="7357411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7816212" y="3226373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8248260" y="3226373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71593" y="3324552"/>
            <a:ext cx="2032855" cy="461665"/>
            <a:chOff x="6571593" y="3858225"/>
            <a:chExt cx="2032855" cy="461665"/>
          </a:xfrm>
          <a:solidFill>
            <a:schemeClr val="bg1"/>
          </a:solidFill>
        </p:grpSpPr>
        <p:sp>
          <p:nvSpPr>
            <p:cNvPr id="278" name="Прямоугольник 277"/>
            <p:cNvSpPr/>
            <p:nvPr/>
          </p:nvSpPr>
          <p:spPr>
            <a:xfrm>
              <a:off x="6571593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7000221" y="3858225"/>
              <a:ext cx="28725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7357411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7816212" y="3858225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8248260" y="3858225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71593" y="3956403"/>
            <a:ext cx="2032855" cy="461665"/>
            <a:chOff x="6571593" y="4490076"/>
            <a:chExt cx="2032855" cy="461665"/>
          </a:xfrm>
          <a:solidFill>
            <a:schemeClr val="bg1"/>
          </a:solidFill>
        </p:grpSpPr>
        <p:sp>
          <p:nvSpPr>
            <p:cNvPr id="283" name="Прямоугольник 282"/>
            <p:cNvSpPr/>
            <p:nvPr/>
          </p:nvSpPr>
          <p:spPr>
            <a:xfrm>
              <a:off x="6571593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Прямоугольник 283"/>
            <p:cNvSpPr/>
            <p:nvPr/>
          </p:nvSpPr>
          <p:spPr>
            <a:xfrm>
              <a:off x="7000221" y="4490076"/>
              <a:ext cx="37221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Прямоугольник 284"/>
            <p:cNvSpPr/>
            <p:nvPr/>
          </p:nvSpPr>
          <p:spPr>
            <a:xfrm>
              <a:off x="7357411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7816212" y="4490076"/>
              <a:ext cx="364202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Прямоугольник 286"/>
            <p:cNvSpPr/>
            <p:nvPr/>
          </p:nvSpPr>
          <p:spPr>
            <a:xfrm>
              <a:off x="8248260" y="4490076"/>
              <a:ext cx="356188" cy="4616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8" name="TextBox 287"/>
          <p:cNvSpPr txBox="1"/>
          <p:nvPr/>
        </p:nvSpPr>
        <p:spPr>
          <a:xfrm>
            <a:off x="7527748" y="1052736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139445" y="264250"/>
            <a:ext cx="906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ребятам записать к их рисункам числовые равенства.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139445" y="4623519"/>
            <a:ext cx="416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 о числе семь: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2" name="Группа 291"/>
          <p:cNvGrpSpPr/>
          <p:nvPr/>
        </p:nvGrpSpPr>
        <p:grpSpPr>
          <a:xfrm>
            <a:off x="323528" y="50851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4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6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2" name="Группа 301"/>
          <p:cNvGrpSpPr/>
          <p:nvPr/>
        </p:nvGrpSpPr>
        <p:grpSpPr>
          <a:xfrm>
            <a:off x="1979712" y="5085184"/>
            <a:ext cx="896139" cy="1146256"/>
            <a:chOff x="2267744" y="5229200"/>
            <a:chExt cx="896139" cy="1146256"/>
          </a:xfrm>
        </p:grpSpPr>
        <p:grpSp>
          <p:nvGrpSpPr>
            <p:cNvPr id="303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6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3638746" y="5085184"/>
            <a:ext cx="834603" cy="1146256"/>
            <a:chOff x="3926778" y="5229200"/>
            <a:chExt cx="834603" cy="1146256"/>
          </a:xfrm>
        </p:grpSpPr>
        <p:grpSp>
          <p:nvGrpSpPr>
            <p:cNvPr id="313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6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2" name="Группа 321"/>
          <p:cNvGrpSpPr/>
          <p:nvPr/>
        </p:nvGrpSpPr>
        <p:grpSpPr>
          <a:xfrm>
            <a:off x="5194865" y="5085184"/>
            <a:ext cx="875982" cy="1146256"/>
            <a:chOff x="5482897" y="5229200"/>
            <a:chExt cx="875982" cy="1146256"/>
          </a:xfrm>
        </p:grpSpPr>
        <p:grpSp>
          <p:nvGrpSpPr>
            <p:cNvPr id="323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6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7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6792834" y="5085184"/>
            <a:ext cx="875510" cy="1146256"/>
            <a:chOff x="7080866" y="5229200"/>
            <a:chExt cx="875510" cy="1146256"/>
          </a:xfrm>
        </p:grpSpPr>
        <p:grpSp>
          <p:nvGrpSpPr>
            <p:cNvPr id="333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6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74450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558626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414280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5724128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7383162" y="57140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7" name="Группа 346"/>
          <p:cNvGrpSpPr/>
          <p:nvPr/>
        </p:nvGrpSpPr>
        <p:grpSpPr>
          <a:xfrm>
            <a:off x="8016970" y="5085184"/>
            <a:ext cx="875510" cy="1146256"/>
            <a:chOff x="7080866" y="5229200"/>
            <a:chExt cx="875510" cy="1146256"/>
          </a:xfrm>
        </p:grpSpPr>
        <p:grpSp>
          <p:nvGrpSpPr>
            <p:cNvPr id="348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1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8532440" y="56983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94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06489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писать цифру 7.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определять место на числовом отрезке.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сравнивать число 7 с другими числами.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определять состав числа 7.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214290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221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cuments and Settings\Мама\Мои документы\1 класс\Презентация по математике\Картинки для презентации\176069-Sep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1494"/>
            <a:ext cx="4044653" cy="303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ocuments and Settings\Мама\Мои документы\1 класс\Презентация по математике\Картинки для презентации\01122006023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133" y="251494"/>
            <a:ext cx="4292388" cy="3033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ocuments and Settings\Мама\Мои документы\1 класс\Презентация по математике\Картинки для презентации\97020_03_w464_h260_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187" y="3645024"/>
            <a:ext cx="4933626" cy="27645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743" y="386104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44056" y="4036972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947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7744" y="1052736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53065"/>
            <a:ext cx="2390956" cy="297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564904"/>
            <a:ext cx="2610290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0" y="33908"/>
            <a:ext cx="9123040" cy="6823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3908"/>
            <a:ext cx="2790586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573016"/>
            <a:ext cx="2487281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76672"/>
            <a:ext cx="2441085" cy="33287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084168" y="3573016"/>
            <a:ext cx="158417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i="1" dirty="0" smtClean="0"/>
              <a:t>3</a:t>
            </a:r>
            <a:endParaRPr lang="ru-RU" sz="8800" b="1" i="1" dirty="0"/>
          </a:p>
        </p:txBody>
      </p:sp>
    </p:spTree>
    <p:extLst>
      <p:ext uri="{BB962C8B-B14F-4D97-AF65-F5344CB8AC3E}">
        <p14:creationId xmlns:p14="http://schemas.microsoft.com/office/powerpoint/2010/main" val="17945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94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4762500" cy="3171825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6156176" y="3648496"/>
            <a:ext cx="1944216" cy="19407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10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13116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20888"/>
            <a:ext cx="3170062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40868"/>
            <a:ext cx="3649709" cy="3789040"/>
          </a:xfrm>
          <a:prstGeom prst="rect">
            <a:avLst/>
          </a:prstGeom>
        </p:spPr>
      </p:pic>
      <p:sp>
        <p:nvSpPr>
          <p:cNvPr id="7" name="Правильный пятиугольник 6"/>
          <p:cNvSpPr/>
          <p:nvPr/>
        </p:nvSpPr>
        <p:spPr>
          <a:xfrm>
            <a:off x="3539872" y="570384"/>
            <a:ext cx="2328272" cy="2138536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4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6490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60" y="4217"/>
            <a:ext cx="9152359" cy="68452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905397"/>
            <a:ext cx="4286250" cy="40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827584" y="1052736"/>
            <a:ext cx="2428856" cy="201622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2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1240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9471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66274" y="1744355"/>
            <a:ext cx="21339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3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32841" y="3544986"/>
            <a:ext cx="1313254" cy="1581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82733" y="332656"/>
            <a:ext cx="5178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9660" y="1385481"/>
            <a:ext cx="7024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Число и цифра</a:t>
            </a:r>
            <a:endParaRPr lang="ru-RU" sz="8000" b="1" cap="none" spc="0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3140968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40352" y="3559100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94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064896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писать цифру 7.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определять место на числовом отрезке.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сравнивать число 7 с другими числами.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Учиться определять состав числа 7.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9471" cy="68580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35696" y="634628"/>
            <a:ext cx="5637038" cy="560268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618211" y="1111224"/>
            <a:ext cx="2252669" cy="292725"/>
          </a:xfrm>
          <a:custGeom>
            <a:avLst/>
            <a:gdLst>
              <a:gd name="T0" fmla="*/ 0 w 1728"/>
              <a:gd name="T1" fmla="*/ 264 h 264"/>
              <a:gd name="T2" fmla="*/ 144 w 1728"/>
              <a:gd name="T3" fmla="*/ 120 h 264"/>
              <a:gd name="T4" fmla="*/ 384 w 1728"/>
              <a:gd name="T5" fmla="*/ 24 h 264"/>
              <a:gd name="T6" fmla="*/ 624 w 1728"/>
              <a:gd name="T7" fmla="*/ 72 h 264"/>
              <a:gd name="T8" fmla="*/ 912 w 1728"/>
              <a:gd name="T9" fmla="*/ 216 h 264"/>
              <a:gd name="T10" fmla="*/ 1104 w 1728"/>
              <a:gd name="T11" fmla="*/ 264 h 264"/>
              <a:gd name="T12" fmla="*/ 1296 w 1728"/>
              <a:gd name="T13" fmla="*/ 216 h 264"/>
              <a:gd name="T14" fmla="*/ 1680 w 1728"/>
              <a:gd name="T15" fmla="*/ 24 h 264"/>
              <a:gd name="T16" fmla="*/ 1584 w 1728"/>
              <a:gd name="T17" fmla="*/ 72 h 264"/>
              <a:gd name="T18" fmla="*/ 1632 w 1728"/>
              <a:gd name="T19" fmla="*/ 72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  <a:gd name="connsiteX0" fmla="*/ 0 w 9781"/>
              <a:gd name="connsiteY0" fmla="*/ 9294 h 9294"/>
              <a:gd name="connsiteX1" fmla="*/ 833 w 9781"/>
              <a:gd name="connsiteY1" fmla="*/ 3839 h 9294"/>
              <a:gd name="connsiteX2" fmla="*/ 2222 w 9781"/>
              <a:gd name="connsiteY2" fmla="*/ 203 h 9294"/>
              <a:gd name="connsiteX3" fmla="*/ 3611 w 9781"/>
              <a:gd name="connsiteY3" fmla="*/ 2021 h 9294"/>
              <a:gd name="connsiteX4" fmla="*/ 5278 w 9781"/>
              <a:gd name="connsiteY4" fmla="*/ 7476 h 9294"/>
              <a:gd name="connsiteX5" fmla="*/ 6404 w 9781"/>
              <a:gd name="connsiteY5" fmla="*/ 8773 h 9294"/>
              <a:gd name="connsiteX6" fmla="*/ 7500 w 9781"/>
              <a:gd name="connsiteY6" fmla="*/ 7476 h 9294"/>
              <a:gd name="connsiteX7" fmla="*/ 9722 w 9781"/>
              <a:gd name="connsiteY7" fmla="*/ 203 h 9294"/>
              <a:gd name="connsiteX8" fmla="*/ 9167 w 9781"/>
              <a:gd name="connsiteY8" fmla="*/ 2021 h 9294"/>
              <a:gd name="connsiteX9" fmla="*/ 9444 w 9781"/>
              <a:gd name="connsiteY9" fmla="*/ 2021 h 9294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47 w 10000"/>
              <a:gd name="connsiteY5" fmla="*/ 9439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10000 h 10000"/>
              <a:gd name="connsiteX1" fmla="*/ 852 w 10000"/>
              <a:gd name="connsiteY1" fmla="*/ 4131 h 10000"/>
              <a:gd name="connsiteX2" fmla="*/ 2272 w 10000"/>
              <a:gd name="connsiteY2" fmla="*/ 218 h 10000"/>
              <a:gd name="connsiteX3" fmla="*/ 3692 w 10000"/>
              <a:gd name="connsiteY3" fmla="*/ 2175 h 10000"/>
              <a:gd name="connsiteX4" fmla="*/ 5301 w 10000"/>
              <a:gd name="connsiteY4" fmla="*/ 7484 h 10000"/>
              <a:gd name="connsiteX5" fmla="*/ 6531 w 10000"/>
              <a:gd name="connsiteY5" fmla="*/ 9215 h 10000"/>
              <a:gd name="connsiteX6" fmla="*/ 7668 w 10000"/>
              <a:gd name="connsiteY6" fmla="*/ 8044 h 10000"/>
              <a:gd name="connsiteX7" fmla="*/ 9940 w 10000"/>
              <a:gd name="connsiteY7" fmla="*/ 218 h 10000"/>
              <a:gd name="connsiteX8" fmla="*/ 9372 w 10000"/>
              <a:gd name="connsiteY8" fmla="*/ 2175 h 10000"/>
              <a:gd name="connsiteX9" fmla="*/ 9655 w 10000"/>
              <a:gd name="connsiteY9" fmla="*/ 2175 h 10000"/>
              <a:gd name="connsiteX0" fmla="*/ 0 w 10000"/>
              <a:gd name="connsiteY0" fmla="*/ 9976 h 9976"/>
              <a:gd name="connsiteX1" fmla="*/ 852 w 10000"/>
              <a:gd name="connsiteY1" fmla="*/ 4107 h 9976"/>
              <a:gd name="connsiteX2" fmla="*/ 2272 w 10000"/>
              <a:gd name="connsiteY2" fmla="*/ 194 h 9976"/>
              <a:gd name="connsiteX3" fmla="*/ 3692 w 10000"/>
              <a:gd name="connsiteY3" fmla="*/ 2151 h 9976"/>
              <a:gd name="connsiteX4" fmla="*/ 5301 w 10000"/>
              <a:gd name="connsiteY4" fmla="*/ 7460 h 9976"/>
              <a:gd name="connsiteX5" fmla="*/ 6531 w 10000"/>
              <a:gd name="connsiteY5" fmla="*/ 9191 h 9976"/>
              <a:gd name="connsiteX6" fmla="*/ 7668 w 10000"/>
              <a:gd name="connsiteY6" fmla="*/ 7572 h 9976"/>
              <a:gd name="connsiteX7" fmla="*/ 9940 w 10000"/>
              <a:gd name="connsiteY7" fmla="*/ 194 h 9976"/>
              <a:gd name="connsiteX8" fmla="*/ 9372 w 10000"/>
              <a:gd name="connsiteY8" fmla="*/ 2151 h 9976"/>
              <a:gd name="connsiteX9" fmla="*/ 9655 w 10000"/>
              <a:gd name="connsiteY9" fmla="*/ 2151 h 9976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  <a:gd name="connsiteX9" fmla="*/ 9655 w 10000"/>
              <a:gd name="connsiteY9" fmla="*/ 2156 h 10000"/>
              <a:gd name="connsiteX0" fmla="*/ 0 w 10000"/>
              <a:gd name="connsiteY0" fmla="*/ 10000 h 10000"/>
              <a:gd name="connsiteX1" fmla="*/ 852 w 10000"/>
              <a:gd name="connsiteY1" fmla="*/ 4117 h 10000"/>
              <a:gd name="connsiteX2" fmla="*/ 2272 w 10000"/>
              <a:gd name="connsiteY2" fmla="*/ 194 h 10000"/>
              <a:gd name="connsiteX3" fmla="*/ 3692 w 10000"/>
              <a:gd name="connsiteY3" fmla="*/ 2156 h 10000"/>
              <a:gd name="connsiteX4" fmla="*/ 5301 w 10000"/>
              <a:gd name="connsiteY4" fmla="*/ 7478 h 10000"/>
              <a:gd name="connsiteX5" fmla="*/ 6499 w 10000"/>
              <a:gd name="connsiteY5" fmla="*/ 8764 h 10000"/>
              <a:gd name="connsiteX6" fmla="*/ 7668 w 10000"/>
              <a:gd name="connsiteY6" fmla="*/ 7590 h 10000"/>
              <a:gd name="connsiteX7" fmla="*/ 9940 w 10000"/>
              <a:gd name="connsiteY7" fmla="*/ 194 h 10000"/>
              <a:gd name="connsiteX8" fmla="*/ 9372 w 10000"/>
              <a:gd name="connsiteY8" fmla="*/ 215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36" y="7875"/>
                  <a:pt x="473" y="5752"/>
                  <a:pt x="852" y="4117"/>
                </a:cubicBezTo>
                <a:cubicBezTo>
                  <a:pt x="1231" y="2483"/>
                  <a:pt x="1798" y="521"/>
                  <a:pt x="2272" y="194"/>
                </a:cubicBezTo>
                <a:cubicBezTo>
                  <a:pt x="2745" y="-132"/>
                  <a:pt x="3187" y="942"/>
                  <a:pt x="3692" y="2156"/>
                </a:cubicBezTo>
                <a:cubicBezTo>
                  <a:pt x="4197" y="3370"/>
                  <a:pt x="4833" y="6377"/>
                  <a:pt x="5301" y="7478"/>
                </a:cubicBezTo>
                <a:cubicBezTo>
                  <a:pt x="5769" y="8579"/>
                  <a:pt x="6105" y="8745"/>
                  <a:pt x="6499" y="8764"/>
                </a:cubicBezTo>
                <a:cubicBezTo>
                  <a:pt x="6893" y="8783"/>
                  <a:pt x="7095" y="9018"/>
                  <a:pt x="7668" y="7590"/>
                </a:cubicBezTo>
                <a:cubicBezTo>
                  <a:pt x="8241" y="6162"/>
                  <a:pt x="9656" y="1101"/>
                  <a:pt x="9940" y="194"/>
                </a:cubicBezTo>
                <a:cubicBezTo>
                  <a:pt x="10224" y="-712"/>
                  <a:pt x="9419" y="1829"/>
                  <a:pt x="9372" y="2156"/>
                </a:cubicBezTo>
              </a:path>
            </a:pathLst>
          </a:cu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64832" y="3573016"/>
            <a:ext cx="1295400" cy="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5220071" y="1089025"/>
            <a:ext cx="1693128" cy="4679950"/>
          </a:xfrm>
          <a:prstGeom prst="line">
            <a:avLst/>
          </a:prstGeom>
          <a:noFill/>
          <a:ln w="139700" cap="rnd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Овал 10"/>
          <p:cNvSpPr>
            <a:spLocks/>
          </p:cNvSpPr>
          <p:nvPr/>
        </p:nvSpPr>
        <p:spPr>
          <a:xfrm>
            <a:off x="5267097" y="3491002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/>
          </p:cNvSpPr>
          <p:nvPr/>
        </p:nvSpPr>
        <p:spPr>
          <a:xfrm>
            <a:off x="4547017" y="1321935"/>
            <a:ext cx="168999" cy="164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027336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35696" y="5851872"/>
            <a:ext cx="563703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3299420"/>
            <a:ext cx="1596945" cy="28803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020271" y="639738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12360" y="3394996"/>
            <a:ext cx="920431" cy="27043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267743" y="639739"/>
            <a:ext cx="1" cy="559757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8870261">
            <a:off x="4305935" y="-38190"/>
            <a:ext cx="1931228" cy="1448420"/>
          </a:xfrm>
          <a:prstGeom prst="rect">
            <a:avLst/>
          </a:prstGeom>
          <a:noFill/>
          <a:ln>
            <a:noFill/>
          </a:ln>
          <a:effectLst>
            <a:outerShdw blurRad="114300" dist="114300" dir="17880000" sx="95000" sy="95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257 -0.02778 L 0.05278 -0.03958 C 0.06163 -0.04305 0.06893 -0.03796 0.08229 -0.0368 C 0.09063 -0.03449 0.0974 -0.02963 0.10469 -0.02569 C 0.11198 -0.02176 0.11979 -0.0162 0.12674 -0.01319 L 0.14636 -0.00694 L 0.16302 -0.00555 L 0.17969 -0.00764 L 0.1941 -0.01389 L 0.22361 -0.02986 L 0.25313 -0.04838 " pathEditMode="relative" rAng="0" ptsTypes="FAffaFAAAAA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2 -0.04838 L 0.06423 0.6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31319 L 0.23177 0.3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310264" cy="1224136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Физминутка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3393</TotalTime>
  <Words>300</Words>
  <Application>Microsoft Office PowerPoint</Application>
  <PresentationFormat>Экран (4:3)</PresentationFormat>
  <Paragraphs>187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Урок математики 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Светлана Дядькина</cp:lastModifiedBy>
  <cp:revision>258</cp:revision>
  <dcterms:created xsi:type="dcterms:W3CDTF">2010-10-26T14:31:01Z</dcterms:created>
  <dcterms:modified xsi:type="dcterms:W3CDTF">2016-02-02T13:38:15Z</dcterms:modified>
</cp:coreProperties>
</file>