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6" r:id="rId5"/>
    <p:sldId id="262" r:id="rId6"/>
    <p:sldId id="267" r:id="rId7"/>
    <p:sldId id="263" r:id="rId8"/>
    <p:sldId id="268" r:id="rId9"/>
    <p:sldId id="258" r:id="rId10"/>
    <p:sldId id="259" r:id="rId11"/>
    <p:sldId id="260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компьютер\Desktop\26.09.13\1257448827_0lik.ru_28d5d605160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7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математики.</a:t>
            </a:r>
            <a:br>
              <a:rPr lang="ru-RU" dirty="0" smtClean="0"/>
            </a:br>
            <a:r>
              <a:rPr lang="ru-RU" dirty="0" smtClean="0"/>
              <a:t>29 сентября.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Готовимся решать задачи.</a:t>
            </a:r>
            <a:br>
              <a:rPr lang="ru-RU" dirty="0" smtClean="0"/>
            </a:br>
            <a:r>
              <a:rPr lang="ru-RU" dirty="0" smtClean="0"/>
              <a:t>Урок 15.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компьютер\Desktop\26.09.13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8826" cy="6858000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071546"/>
            <a:ext cx="7690113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компьютер\Desktop\26.09.13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8826" cy="6858000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142984"/>
            <a:ext cx="6662124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компьютер\Desktop\26.09.13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8826" cy="6858000"/>
          </a:xfrm>
          <a:prstGeom prst="rect">
            <a:avLst/>
          </a:prstGeom>
          <a:noFill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857232"/>
            <a:ext cx="6858012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компьютер\Desktop\26.09.13\1257448827_0lik.ru_28d5d605160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4822" y="2967335"/>
            <a:ext cx="5134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МОЛОДЦЫ, РЕБЯТА!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компьютер\Desktop\26.09.13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8831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000108"/>
            <a:ext cx="6786610" cy="4524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компьютер\Desktop\26.09.13\1311235027_zemljan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0"/>
            <a:ext cx="3965576" cy="528743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71736" y="5572140"/>
            <a:ext cx="4052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ЗЕМЛЯНИКА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428728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357422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357554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6248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86380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86512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286644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822297" y="2393149"/>
            <a:ext cx="185738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5893603" y="2536025"/>
            <a:ext cx="185738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285984" y="4786322"/>
            <a:ext cx="43148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 без 2 – это 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компьютер\Desktop\26.09.13\звзвв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642918"/>
            <a:ext cx="4563559" cy="44234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488" y="5286388"/>
            <a:ext cx="299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МАЛИНА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428728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357422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357554" y="2428868"/>
            <a:ext cx="714380" cy="8442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6248" y="2428868"/>
            <a:ext cx="714380" cy="84426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86380" y="2428868"/>
            <a:ext cx="714380" cy="84426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86512" y="2428868"/>
            <a:ext cx="714380" cy="84426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286644" y="2428868"/>
            <a:ext cx="714380" cy="84426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4714884"/>
            <a:ext cx="3186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 и 4 это 8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компьютер\Desktop\26.09.13\muhomor+gribi+685186810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28604"/>
            <a:ext cx="3703638" cy="483810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00430" y="5357826"/>
            <a:ext cx="1689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ГРИБ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428728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357422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357554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6248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86380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86512" y="2428868"/>
            <a:ext cx="714380" cy="8442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893603" y="2536025"/>
            <a:ext cx="185738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750595" y="2393149"/>
            <a:ext cx="185738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821901" y="2393149"/>
            <a:ext cx="185738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893207" y="2464587"/>
            <a:ext cx="185738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357422" y="4786322"/>
            <a:ext cx="3813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 без 4 это 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компьютер\Desktop\26.09.13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8826" cy="68580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28802"/>
            <a:ext cx="8893448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Экран (4:3)</PresentationFormat>
  <Paragraphs>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математики. 29 сентября. Готовимся решать задачи. Урок 15.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GALINA</cp:lastModifiedBy>
  <cp:revision>5</cp:revision>
  <dcterms:created xsi:type="dcterms:W3CDTF">2013-09-23T15:34:39Z</dcterms:created>
  <dcterms:modified xsi:type="dcterms:W3CDTF">2015-09-27T13:51:22Z</dcterms:modified>
</cp:coreProperties>
</file>