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Легкая </c:v>
                </c:pt>
                <c:pt idx="1">
                  <c:v>Средняя</c:v>
                </c:pt>
                <c:pt idx="2">
                  <c:v>Тяжелая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0.12000000000000002</c:v>
                </c:pt>
                <c:pt idx="2">
                  <c:v>9.0000000000000052E-2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096" y="260648"/>
            <a:ext cx="8136904" cy="2376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Тема :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 адаптационного периода первоклассников.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(Из опыта работы)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564904"/>
            <a:ext cx="6172200" cy="13716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Сайфутдинова Елена,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начальных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классов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Руководитель школьного методического объединения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МБОУ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Пестречинская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СОШ№1»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uYbvnbUPl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05064"/>
            <a:ext cx="3600400" cy="263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система психолого-педагогического сопровождения адаптации первоклассников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/>
              <a:t>Организация работы «Школы будущего первоклассника» с дошкольниками; </a:t>
            </a:r>
          </a:p>
          <a:p>
            <a:pPr lvl="0"/>
            <a:r>
              <a:rPr lang="ru-RU" sz="2800" b="1" dirty="0" smtClean="0"/>
              <a:t>Индивидуальные консультации и собрания с родителями будущих первоклассников; </a:t>
            </a:r>
          </a:p>
          <a:p>
            <a:pPr lvl="0"/>
            <a:r>
              <a:rPr lang="ru-RU" sz="2800" b="1" dirty="0" smtClean="0"/>
              <a:t>Сопровождение первоклассников на этапе первичной адаптации к школе; </a:t>
            </a:r>
          </a:p>
          <a:p>
            <a:pPr lvl="0"/>
            <a:r>
              <a:rPr lang="ru-RU" sz="2800" b="1" dirty="0" smtClean="0"/>
              <a:t>Мониторинг адаптации младших школьников.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24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Виды школьной адаптации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4873752"/>
          </a:xfrm>
        </p:spPr>
        <p:txBody>
          <a:bodyPr/>
          <a:lstStyle/>
          <a:p>
            <a:r>
              <a:rPr lang="ru-RU" sz="3200" b="1" dirty="0" smtClean="0"/>
              <a:t>а) Физиологическая адаптация.    </a:t>
            </a:r>
          </a:p>
          <a:p>
            <a:r>
              <a:rPr lang="ru-RU" sz="3200" b="1" dirty="0" smtClean="0"/>
              <a:t>б) Социально-психологическая адаптация. </a:t>
            </a:r>
          </a:p>
          <a:p>
            <a:endParaRPr lang="ru-RU" b="1" dirty="0"/>
          </a:p>
        </p:txBody>
      </p:sp>
      <p:pic>
        <p:nvPicPr>
          <p:cNvPr id="5" name="Содержимое 3" descr="x_e362a2ff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4906" t="-2208" r="12223"/>
          <a:stretch>
            <a:fillRect/>
          </a:stretch>
        </p:blipFill>
        <p:spPr>
          <a:xfrm>
            <a:off x="467544" y="2754758"/>
            <a:ext cx="3672408" cy="386308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" name="Рисунок 3" descr="x_557e5b80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28379" t="18516" r="-1408"/>
          <a:stretch>
            <a:fillRect/>
          </a:stretch>
        </p:blipFill>
        <p:spPr>
          <a:xfrm>
            <a:off x="4644008" y="2307330"/>
            <a:ext cx="4096811" cy="351917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0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Требования </a:t>
            </a:r>
            <a:r>
              <a:rPr lang="ru-RU" b="1" dirty="0" err="1" smtClean="0">
                <a:solidFill>
                  <a:schemeClr val="accent6"/>
                </a:solidFill>
              </a:rPr>
              <a:t>СанПиН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208912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 Ступенчатый режим занятий с постепенным увеличением нагрузки. </a:t>
            </a:r>
          </a:p>
          <a:p>
            <a:pPr lvl="0"/>
            <a:r>
              <a:rPr lang="ru-RU" b="1" dirty="0" smtClean="0"/>
              <a:t>Продолжительность урока  -  35 минут. </a:t>
            </a:r>
          </a:p>
          <a:p>
            <a:pPr lvl="0"/>
            <a:r>
              <a:rPr lang="ru-RU" b="1" dirty="0" smtClean="0"/>
              <a:t>Форма проведения уроков    -  игровая.</a:t>
            </a:r>
          </a:p>
          <a:p>
            <a:pPr lvl="0"/>
            <a:r>
              <a:rPr lang="ru-RU" b="1" dirty="0" smtClean="0"/>
              <a:t>Физкультурные минутки проводятся  двукратно: через 10-15 и 20-25 минут от начала урока. </a:t>
            </a:r>
          </a:p>
          <a:p>
            <a:pPr lvl="0"/>
            <a:r>
              <a:rPr lang="ru-RU" b="1" dirty="0" smtClean="0"/>
              <a:t>Дополнительные каникулы в феврале сроком в течение одной недели. </a:t>
            </a:r>
          </a:p>
          <a:p>
            <a:pPr lvl="0"/>
            <a:r>
              <a:rPr lang="ru-RU" b="1" dirty="0" smtClean="0"/>
              <a:t>Продолжительность учебного года  - 33 недели.</a:t>
            </a:r>
          </a:p>
          <a:p>
            <a:pPr lvl="0"/>
            <a:r>
              <a:rPr lang="ru-RU" b="1" dirty="0" smtClean="0"/>
              <a:t>Количество уроков в день – 4, допустимо 5-м уроком урок физической культуры. </a:t>
            </a:r>
          </a:p>
          <a:p>
            <a:pPr lvl="0">
              <a:buNone/>
            </a:pPr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5" name="Рисунок 4" descr="kaD63y5Ui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797152"/>
            <a:ext cx="275506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Мониторинг адаптации учеников 1б класса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МБОУ «</a:t>
            </a:r>
            <a:r>
              <a:rPr lang="ru-RU" b="1" dirty="0" err="1" smtClean="0">
                <a:solidFill>
                  <a:schemeClr val="accent6"/>
                </a:solidFill>
              </a:rPr>
              <a:t>Пестречинская</a:t>
            </a:r>
            <a:r>
              <a:rPr lang="ru-RU" b="1" dirty="0" smtClean="0">
                <a:solidFill>
                  <a:schemeClr val="accent6"/>
                </a:solidFill>
              </a:rPr>
              <a:t> СОШ№1». </a:t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412776"/>
          <a:ext cx="7920880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Признаки успешной адаптации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Удовлетворенность ребенка процессом обучения. 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Успешность ребенка в освоении программы.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Степень самостоятельности ребенка при выполнении им учебных заданий. 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Удовлетворенность межличностными отношениями с одноклассниками и учителем.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52920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творческих успехов и вдохновения!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0150212213543-4738116c-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437112"/>
            <a:ext cx="3301702" cy="2263667"/>
          </a:xfrm>
          <a:prstGeom prst="roundRect">
            <a:avLst/>
          </a:prstGeom>
        </p:spPr>
      </p:pic>
      <p:pic>
        <p:nvPicPr>
          <p:cNvPr id="8" name="Рисунок 7" descr="Fall-Flowers-For-Wedd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823515" cy="2637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442</TotalTime>
  <Words>163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Тема :   Организация адаптационного периода первоклассников. (Из опыта работы) </vt:lpstr>
      <vt:lpstr>система психолого-педагогического сопровождения адаптации первоклассников</vt:lpstr>
      <vt:lpstr>Виды школьной адаптации</vt:lpstr>
      <vt:lpstr>Требования СанПиН</vt:lpstr>
      <vt:lpstr>Мониторинг адаптации учеников 1б класса  МБОУ «Пестречинская СОШ№1».  </vt:lpstr>
      <vt:lpstr>Признаки успешной адаптации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Рамиль</cp:lastModifiedBy>
  <cp:revision>50</cp:revision>
  <dcterms:created xsi:type="dcterms:W3CDTF">2015-08-15T20:44:46Z</dcterms:created>
  <dcterms:modified xsi:type="dcterms:W3CDTF">2016-01-30T18:37:24Z</dcterms:modified>
</cp:coreProperties>
</file>