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7" r:id="rId4"/>
    <p:sldId id="258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What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fe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ling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does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the picture represent?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A) puzzled    b) unsure   c) furious</a:t>
            </a:r>
            <a:endParaRPr lang="ru-RU" sz="2800" dirty="0">
              <a:solidFill>
                <a:schemeClr val="tx1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029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825" b="11825"/>
          <a:stretch>
            <a:fillRect/>
          </a:stretch>
        </p:blipFill>
        <p:spPr>
          <a:xfrm>
            <a:off x="500034" y="66675"/>
            <a:ext cx="8570147" cy="4361797"/>
          </a:xfrm>
          <a:prstGeom prst="round2SameRect">
            <a:avLst>
              <a:gd name="adj1" fmla="val 7101"/>
              <a:gd name="adj2" fmla="val 2195"/>
            </a:avLst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What does the picture mean? Remember the idiom.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Describe the situation when we can use it.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3077" name="Picture 5" descr="G:\8 класс игра\скачанные файлы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-309595"/>
            <a:ext cx="6500858" cy="4643471"/>
          </a:xfrm>
          <a:prstGeom prst="rect">
            <a:avLst/>
          </a:prstGeom>
          <a:noFill/>
        </p:spPr>
      </p:pic>
      <p:sp>
        <p:nvSpPr>
          <p:cNvPr id="17" name="Рисунок 16"/>
          <p:cNvSpPr>
            <a:spLocks noGrp="1"/>
          </p:cNvSpPr>
          <p:nvPr>
            <p:ph type="pic" idx="1"/>
          </p:nvPr>
        </p:nvSpPr>
        <p:spPr>
          <a:xfrm>
            <a:off x="7929586" y="66675"/>
            <a:ext cx="1140595" cy="361929"/>
          </a:xfrm>
          <a:prstGeom prst="round2SameRect">
            <a:avLst>
              <a:gd name="adj1" fmla="val 7101"/>
              <a:gd name="adj2" fmla="val 50000"/>
            </a:avLst>
          </a:prstGeom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What does plastic come from?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pollution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electricity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oil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It’s…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57224" y="5445824"/>
            <a:ext cx="7372376" cy="983571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Tx/>
              <a:buAutoNum type="alphaLcParenR"/>
            </a:pPr>
            <a:r>
              <a:rPr lang="en-US" sz="2600" dirty="0" smtClean="0">
                <a:latin typeface="Arial Black" pitchFamily="34" charset="0"/>
              </a:rPr>
              <a:t>The rubbish</a:t>
            </a:r>
          </a:p>
          <a:p>
            <a:pPr marL="342900" indent="-342900">
              <a:buFontTx/>
              <a:buAutoNum type="alphaLcParenR"/>
            </a:pPr>
            <a:r>
              <a:rPr lang="en-US" sz="2600" dirty="0" smtClean="0">
                <a:latin typeface="Arial Black" pitchFamily="34" charset="0"/>
              </a:rPr>
              <a:t>The landfill site</a:t>
            </a:r>
          </a:p>
          <a:p>
            <a:pPr marL="342900" indent="-342900">
              <a:buFontTx/>
              <a:buAutoNum type="alphaLcParenR"/>
            </a:pPr>
            <a:r>
              <a:rPr lang="en-US" sz="2600" dirty="0" smtClean="0">
                <a:latin typeface="Arial Black" pitchFamily="34" charset="0"/>
              </a:rPr>
              <a:t>The manufacturing of plastic bags</a:t>
            </a:r>
          </a:p>
          <a:p>
            <a:pPr marL="342900" indent="-342900">
              <a:buFontTx/>
              <a:buAutoNum type="alphaLcParenR"/>
            </a:pPr>
            <a:endParaRPr lang="en-US" dirty="0" smtClean="0">
              <a:latin typeface="Arial Black" pitchFamily="34" charset="0"/>
            </a:endParaRPr>
          </a:p>
          <a:p>
            <a:pPr marL="342900" indent="-342900">
              <a:buAutoNum type="alphaLcParenR"/>
            </a:pPr>
            <a:endParaRPr lang="ru-RU" dirty="0">
              <a:latin typeface="Arial Black" pitchFamily="34" charset="0"/>
            </a:endParaRPr>
          </a:p>
        </p:txBody>
      </p:sp>
      <p:pic>
        <p:nvPicPr>
          <p:cNvPr id="7" name="Рисунок 6" descr="Salt-Ayre-Landfill-Sit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157" b="16157"/>
          <a:stretch>
            <a:fillRect/>
          </a:stretch>
        </p:blipFill>
        <p:spPr>
          <a:xfrm>
            <a:off x="357158" y="285728"/>
            <a:ext cx="8495721" cy="4323918"/>
          </a:xfrm>
          <a:prstGeom prst="round2SameRect">
            <a:avLst>
              <a:gd name="adj1" fmla="val 7101"/>
              <a:gd name="adj2" fmla="val 22553"/>
            </a:avLst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I prefer …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of chocolate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to the milk or white varieties.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85786" y="2547938"/>
            <a:ext cx="7708926" cy="2166946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A bar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Dark 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Milk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Remember the idiom.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121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84" r="884"/>
          <a:stretch>
            <a:fillRect/>
          </a:stretch>
        </p:blipFill>
        <p:spPr>
          <a:xfrm>
            <a:off x="1" y="0"/>
            <a:ext cx="6597006" cy="3357562"/>
          </a:xfrm>
          <a:prstGeom prst="round2SameRect">
            <a:avLst>
              <a:gd name="adj1" fmla="val 7101"/>
              <a:gd name="adj2" fmla="val 11775"/>
            </a:avLst>
          </a:prstGeom>
        </p:spPr>
      </p:pic>
      <p:pic>
        <p:nvPicPr>
          <p:cNvPr id="4098" name="Picture 2" descr="G:\8 класс игра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00504"/>
            <a:ext cx="3609983" cy="2704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Who was the first passengers of hot-air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balloon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2547938"/>
            <a:ext cx="8066117" cy="2452698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sheep, duck and cockerel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Sheep, duck and chicken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Dog, duck and sheep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When did the Montgolfier brothers present their first hot-air balloon?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547938"/>
            <a:ext cx="7923241" cy="266701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On 19</a:t>
            </a:r>
            <a:r>
              <a:rPr lang="en-US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September 1783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On 1</a:t>
            </a:r>
            <a:r>
              <a:rPr lang="en-US" baseline="30000" dirty="0" smtClean="0">
                <a:solidFill>
                  <a:schemeClr val="tx1"/>
                </a:solidFill>
                <a:latin typeface="Arial Black" pitchFamily="34" charset="0"/>
              </a:rPr>
              <a:t>st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September 1883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On 20</a:t>
            </a:r>
            <a:r>
              <a:rPr lang="en-US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October 1783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3071810"/>
            <a:ext cx="7229500" cy="235102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71472" y="4714884"/>
            <a:ext cx="7658128" cy="1857388"/>
          </a:xfrm>
        </p:spPr>
        <p:txBody>
          <a:bodyPr>
            <a:normAutofit/>
          </a:bodyPr>
          <a:lstStyle/>
          <a:p>
            <a:pPr marL="342900" indent="-342900">
              <a:buAutoNum type="alphaLcParenR"/>
            </a:pPr>
            <a:r>
              <a:rPr lang="en-US" dirty="0" smtClean="0">
                <a:latin typeface="Arial Black" pitchFamily="34" charset="0"/>
              </a:rPr>
              <a:t>Police</a:t>
            </a:r>
          </a:p>
          <a:p>
            <a:pPr marL="342900" indent="-342900">
              <a:buAutoNum type="alphaLcParenR"/>
            </a:pPr>
            <a:endParaRPr lang="en-US" dirty="0" smtClean="0">
              <a:latin typeface="Arial Black" pitchFamily="34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latin typeface="Arial Black" pitchFamily="34" charset="0"/>
              </a:rPr>
              <a:t>Traffic warden</a:t>
            </a:r>
          </a:p>
          <a:p>
            <a:pPr marL="342900" indent="-342900">
              <a:buAutoNum type="alphaLcParenR"/>
            </a:pPr>
            <a:endParaRPr lang="en-US" dirty="0" smtClean="0">
              <a:latin typeface="Arial Black" pitchFamily="34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latin typeface="Arial Black" pitchFamily="34" charset="0"/>
              </a:rPr>
              <a:t>Air traffic controller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7" name="Рисунок 6" descr="2IHateTrafficNTI_468x32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239" b="13239"/>
          <a:stretch>
            <a:fillRect/>
          </a:stretch>
        </p:blipFill>
        <p:spPr>
          <a:xfrm>
            <a:off x="0" y="-142900"/>
            <a:ext cx="6877779" cy="3500462"/>
          </a:xfrm>
          <a:prstGeom prst="round2SameRect">
            <a:avLst>
              <a:gd name="adj1" fmla="val 7101"/>
              <a:gd name="adj2" fmla="val 31135"/>
            </a:avLst>
          </a:prstGeom>
        </p:spPr>
      </p:pic>
      <p:pic>
        <p:nvPicPr>
          <p:cNvPr id="5122" name="Picture 2" descr="G:\8 класс игра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687" y="3033092"/>
            <a:ext cx="5537031" cy="3684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Alexander Fleming is a …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14348" y="2547938"/>
            <a:ext cx="7780365" cy="180975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 2"/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Polish scientist</a:t>
            </a:r>
          </a:p>
          <a:p>
            <a:pPr marL="457200" indent="-457200">
              <a:buFont typeface="Wingdings 2"/>
              <a:buAutoNum type="alphaLcParenR"/>
            </a:pP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Font typeface="Wingdings 2"/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British scientist</a:t>
            </a:r>
          </a:p>
          <a:p>
            <a:pPr marL="457200" indent="-457200">
              <a:buFont typeface="Wingdings 2"/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Scottish scientist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Been a very … scientist, he used to leave his culture plates all around his lab.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547938"/>
            <a:ext cx="7923241" cy="230982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messy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sloppy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dirty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Презентация для повторения лексического материала за 1 триместр (1-3 модуль)для учащихся 8 класса.</a:t>
            </a:r>
          </a:p>
          <a:p>
            <a:r>
              <a:rPr lang="ru-RU" dirty="0" smtClean="0"/>
              <a:t>К УМК </a:t>
            </a:r>
            <a:r>
              <a:rPr lang="en-US" dirty="0" smtClean="0"/>
              <a:t>Spotlight</a:t>
            </a:r>
            <a:endParaRPr lang="ru-RU" dirty="0" smtClean="0"/>
          </a:p>
          <a:p>
            <a:r>
              <a:rPr lang="ru-RU" dirty="0" smtClean="0"/>
              <a:t>Составитель: учитель </a:t>
            </a:r>
            <a:r>
              <a:rPr lang="ru-RU" err="1" smtClean="0"/>
              <a:t>англ</a:t>
            </a:r>
            <a:r>
              <a:rPr lang="ru-RU" smtClean="0"/>
              <a:t>. языка</a:t>
            </a:r>
            <a:endParaRPr lang="ru-RU" dirty="0" smtClean="0"/>
          </a:p>
          <a:p>
            <a:r>
              <a:rPr lang="ru-RU" dirty="0" err="1" smtClean="0"/>
              <a:t>Шиндрова</a:t>
            </a:r>
            <a:r>
              <a:rPr lang="ru-RU" dirty="0" smtClean="0"/>
              <a:t> Анна Алексеевна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067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Marie Curie died …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708920"/>
            <a:ext cx="7780365" cy="230982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from radiation poisoning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of radiation illness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of radiation poisoning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chemeClr val="tx1"/>
                </a:solidFill>
                <a:latin typeface="Arial Black" pitchFamily="34" charset="0"/>
              </a:rPr>
              <a:t>Fill missing adjectives.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Ann’s… and … You can trust her and she always does what she says.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742950" indent="-74295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selfish/ shy</a:t>
            </a:r>
          </a:p>
          <a:p>
            <a:pPr marL="742950" indent="-74295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742950" indent="-74295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honest/ reliable</a:t>
            </a:r>
          </a:p>
          <a:p>
            <a:pPr marL="742950" indent="-742950"/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742950" indent="-74295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easy-going/ sociable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Name the idiom. 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stock-vector-illustration-of-a-man-breaking-a-block-of-ice-6732346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232" b="28232"/>
          <a:stretch>
            <a:fillRect/>
          </a:stretch>
        </p:blipFill>
        <p:spPr>
          <a:xfrm>
            <a:off x="-500098" y="0"/>
            <a:ext cx="6909380" cy="3516545"/>
          </a:xfrm>
          <a:prstGeom prst="round2SameRect">
            <a:avLst>
              <a:gd name="adj1" fmla="val 7101"/>
              <a:gd name="adj2" fmla="val 50000"/>
            </a:avLst>
          </a:prstGeom>
        </p:spPr>
      </p:pic>
      <p:pic>
        <p:nvPicPr>
          <p:cNvPr id="1026" name="Picture 2" descr="G:\8 класс игра\shutterstock_63842656-640x4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428868"/>
            <a:ext cx="5167306" cy="3762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u="sng" dirty="0" smtClean="0">
                <a:solidFill>
                  <a:schemeClr val="tx1"/>
                </a:solidFill>
                <a:latin typeface="Arial Black" pitchFamily="34" charset="0"/>
              </a:rPr>
              <a:t>Choose the right preposition.</a:t>
            </a:r>
            <a:br>
              <a:rPr lang="en-US" sz="3200" u="sng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200" u="sng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3200" u="sng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You 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shouldn't 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be 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jealous 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… other people’s success.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Of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With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to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Who did discover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penicillin?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547938"/>
            <a:ext cx="7994679" cy="230982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Alexander Fleming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Joseph Montgolfier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Marie Curie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What does mean an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«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</a:rPr>
              <a:t>obento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»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? Use the words to explain.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Rise               serve              box             small</a:t>
            </a: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     	portions                   pleasing to the eye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What’s this?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Arial Black" pitchFamily="34" charset="0"/>
              </a:rPr>
              <a:t>a) Bazaar            b) flea market       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c) car boot sale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7" name="Рисунок 6" descr="car-boot-sal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356" b="3356"/>
          <a:stretch>
            <a:fillRect/>
          </a:stretch>
        </p:blipFill>
        <p:spPr>
          <a:xfrm>
            <a:off x="3251406" y="1785926"/>
            <a:ext cx="6175965" cy="3143272"/>
          </a:xfrm>
          <a:prstGeom prst="round2SameRect">
            <a:avLst>
              <a:gd name="adj1" fmla="val 7101"/>
              <a:gd name="adj2" fmla="val 13971"/>
            </a:avLst>
          </a:prstGeom>
        </p:spPr>
      </p:pic>
      <p:pic>
        <p:nvPicPr>
          <p:cNvPr id="2050" name="Picture 2" descr="G:\8 класс игра\car_bo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09575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When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did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people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start celebrating 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“By Nothing Day”? 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In 1993</a:t>
            </a: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In 1994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In 1995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279</Words>
  <Application>Microsoft Office PowerPoint</Application>
  <PresentationFormat>Экран (4:3)</PresentationFormat>
  <Paragraphs>91</Paragraphs>
  <Slides>20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What feeling does the picture represent?  A) puzzled    b) unsure   c) furious</vt:lpstr>
      <vt:lpstr>Презентация PowerPoint</vt:lpstr>
      <vt:lpstr>Fill missing adjectives. Ann’s… and … You can trust her and she always does what she says.</vt:lpstr>
      <vt:lpstr>Name the idiom. </vt:lpstr>
      <vt:lpstr>Choose the right preposition.  You shouldn't be jealous … other people’s success.</vt:lpstr>
      <vt:lpstr>Who did discover penicillin?</vt:lpstr>
      <vt:lpstr>What does mean an «obento»? Use the words to explain.</vt:lpstr>
      <vt:lpstr>What’s this?</vt:lpstr>
      <vt:lpstr>When did people start celebrating  “By Nothing Day”? </vt:lpstr>
      <vt:lpstr>What does the picture mean? Remember the idiom.</vt:lpstr>
      <vt:lpstr>What does plastic come from?</vt:lpstr>
      <vt:lpstr>It’s…</vt:lpstr>
      <vt:lpstr>I prefer … of chocolate to the milk or white varieties.</vt:lpstr>
      <vt:lpstr>Remember the idiom.</vt:lpstr>
      <vt:lpstr>Who was the first passengers of hot-air balloon?</vt:lpstr>
      <vt:lpstr>When did the Montgolfier brothers present their first hot-air balloon?</vt:lpstr>
      <vt:lpstr>?</vt:lpstr>
      <vt:lpstr>Alexander Fleming is a …</vt:lpstr>
      <vt:lpstr>Been a very … scientist, he used to leave his culture plates all around his lab.</vt:lpstr>
      <vt:lpstr>Marie Curie died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felling does the action on the picture?  A) puzzled    b) unsure   c) furious</dc:title>
  <dc:creator>магазин</dc:creator>
  <cp:lastModifiedBy>магазин</cp:lastModifiedBy>
  <cp:revision>11</cp:revision>
  <dcterms:modified xsi:type="dcterms:W3CDTF">2016-02-03T18:31:57Z</dcterms:modified>
</cp:coreProperties>
</file>