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359" r:id="rId2"/>
    <p:sldId id="339" r:id="rId3"/>
    <p:sldId id="334" r:id="rId4"/>
    <p:sldId id="355" r:id="rId5"/>
    <p:sldId id="365" r:id="rId6"/>
    <p:sldId id="360" r:id="rId7"/>
    <p:sldId id="353" r:id="rId8"/>
    <p:sldId id="354" r:id="rId9"/>
    <p:sldId id="351" r:id="rId10"/>
    <p:sldId id="362" r:id="rId11"/>
    <p:sldId id="363" r:id="rId12"/>
    <p:sldId id="364" r:id="rId13"/>
    <p:sldId id="361" r:id="rId14"/>
    <p:sldId id="35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7435"/>
    <a:srgbClr val="0000FF"/>
    <a:srgbClr val="3399FF"/>
    <a:srgbClr val="9999FF"/>
    <a:srgbClr val="8BF4F9"/>
    <a:srgbClr val="00FF00"/>
    <a:srgbClr val="0033CC"/>
    <a:srgbClr val="80008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08" autoAdjust="0"/>
    <p:restoredTop sz="90203" autoAdjust="0"/>
  </p:normalViewPr>
  <p:slideViewPr>
    <p:cSldViewPr>
      <p:cViewPr>
        <p:scale>
          <a:sx n="66" d="100"/>
          <a:sy n="66" d="100"/>
        </p:scale>
        <p:origin x="-618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305A0-CDFC-4EBE-B632-B70CDF1B5A2E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6DDF3-7B7F-4706-B387-6E66A802BF7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70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509DA4-B6E9-43FA-80CF-156E8449DBB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1211B-84DD-446B-915E-99C308BE540D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ABA677-7B29-4077-B793-E3EE7233984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692696"/>
            <a:ext cx="453650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</a:p>
        </p:txBody>
      </p:sp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4714876" y="3357563"/>
            <a:ext cx="42148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 от 1до 100.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Сложение и вычитание.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Тип урока: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открытия нового знания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285720" y="1785926"/>
            <a:ext cx="78819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«Уравнение.»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 № </a:t>
            </a:r>
            <a:r>
              <a:rPr lang="ru-RU" dirty="0" smtClean="0"/>
              <a:t>1 стр. 80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 № </a:t>
            </a:r>
            <a:r>
              <a:rPr lang="ru-RU" dirty="0" smtClean="0"/>
              <a:t>6 стр. 81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9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5 стр. 81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Я сегодня узнал…</a:t>
            </a:r>
          </a:p>
          <a:p>
            <a:r>
              <a:rPr lang="ru-RU" sz="4000" b="1" dirty="0"/>
              <a:t>Я научился…</a:t>
            </a:r>
          </a:p>
          <a:p>
            <a:r>
              <a:rPr lang="ru-RU" sz="4000" b="1" dirty="0"/>
              <a:t>Мне было…</a:t>
            </a:r>
          </a:p>
        </p:txBody>
      </p:sp>
    </p:spTree>
    <p:extLst>
      <p:ext uri="{BB962C8B-B14F-4D97-AF65-F5344CB8AC3E}">
        <p14:creationId xmlns:p14="http://schemas.microsoft.com/office/powerpoint/2010/main" val="28648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3190306" cy="259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071670" y="1714488"/>
            <a:ext cx="4813180" cy="1914524"/>
          </a:xfrm>
        </p:spPr>
        <p:txBody>
          <a:bodyPr/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7854696" cy="22322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Домашнее задание:</a:t>
            </a:r>
          </a:p>
          <a:p>
            <a:pPr algn="ctr"/>
            <a:r>
              <a:rPr lang="ru-RU" sz="4000" b="1" dirty="0" smtClean="0"/>
              <a:t>Учебник № </a:t>
            </a:r>
            <a:r>
              <a:rPr lang="ru-RU" sz="4000" b="1" dirty="0" smtClean="0"/>
              <a:t>4, 7. стр. 81</a:t>
            </a:r>
            <a:endParaRPr lang="ru-RU" sz="40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714752"/>
            <a:ext cx="35719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20" y="500042"/>
            <a:ext cx="8643998" cy="164307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143116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4000" b="1" i="1" dirty="0" smtClean="0">
                <a:ln w="10541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Тот, кто хочет много знать,</a:t>
            </a:r>
          </a:p>
          <a:p>
            <a:pPr algn="ctr">
              <a:buNone/>
            </a:pPr>
            <a:r>
              <a:rPr lang="ru-RU" sz="4000" b="1" i="1" dirty="0" smtClean="0">
                <a:ln w="10541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Должен сам всё  постигать!</a:t>
            </a:r>
          </a:p>
          <a:p>
            <a:pPr lvl="0"/>
            <a:endParaRPr lang="ru-RU" sz="4000" dirty="0"/>
          </a:p>
        </p:txBody>
      </p:sp>
      <p:pic>
        <p:nvPicPr>
          <p:cNvPr id="7" name="Picture 7" descr="_1_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6695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142984"/>
            <a:ext cx="184321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4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429132"/>
            <a:ext cx="2786050" cy="196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357694"/>
            <a:ext cx="1714512" cy="199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928670"/>
            <a:ext cx="5357850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Ребята, возьмите на парте лист самооценки. Если выполнили задание правильно, то поставьте в листе самооценки плюс, если возникли трудности, то поставьте знак вопроса.  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2" y="3521173"/>
          <a:ext cx="7429550" cy="3154680"/>
        </p:xfrm>
        <a:graphic>
          <a:graphicData uri="http://schemas.openxmlformats.org/drawingml/2006/table">
            <a:tbl>
              <a:tblPr/>
              <a:tblGrid>
                <a:gridCol w="1098605"/>
                <a:gridCol w="1098605"/>
                <a:gridCol w="1098605"/>
                <a:gridCol w="1098605"/>
                <a:gridCol w="1098605"/>
                <a:gridCol w="1098605"/>
                <a:gridCol w="837920"/>
              </a:tblGrid>
              <a:tr h="65196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Лист самооценки.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Ф.И._____________________________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№ 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Задание № 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№ 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Итого.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277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«+» - выполнил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задание правильно;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«?» - при выполнении задания возникли трудности.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Твоя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оценка: _____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Оценка учителя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: _____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2786082" cy="25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715436" cy="85724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называются выражения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13325"/>
            <a:ext cx="12954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4357694"/>
            <a:ext cx="1223962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1115616" y="2571744"/>
            <a:ext cx="2241938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</a:t>
            </a:r>
            <a:r>
              <a:rPr kumimoji="0" lang="en-US" sz="4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24+3</a:t>
            </a:r>
            <a:endParaRPr kumimoji="0" lang="ru-RU" sz="48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786314" y="2643182"/>
            <a:ext cx="2882030" cy="78581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53-3&gt;20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647700" y="3714752"/>
            <a:ext cx="3138482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2"/>
              </a:rPr>
              <a:t>3)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 2"/>
              </a:rPr>
              <a:t>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+4=12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572000" y="3714752"/>
            <a:ext cx="4032448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а+5, где а=7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483768" y="5000636"/>
            <a:ext cx="3159802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</a:t>
            </a:r>
            <a:r>
              <a:rPr lang="ru-RU" sz="3090" dirty="0"/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х+4=12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143240" y="2571744"/>
            <a:ext cx="1143008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4800" b="1" dirty="0" smtClean="0"/>
              <a:t>=27</a:t>
            </a:r>
            <a:endParaRPr kumimoji="0" lang="ru-RU" sz="48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215180" y="2071678"/>
            <a:ext cx="1928820" cy="160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УРАВНЕНИЕ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2328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b="1" dirty="0" smtClean="0"/>
          </a:p>
          <a:p>
            <a:pPr algn="ctr"/>
            <a:r>
              <a:rPr lang="ru-RU" sz="4400" b="1" dirty="0" smtClean="0"/>
              <a:t>х+4=12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365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214422"/>
            <a:ext cx="6929454" cy="6924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вывод можно сделать</a:t>
            </a:r>
            <a:r>
              <a:rPr lang="en-US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3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17703"/>
            <a:ext cx="6429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/>
              <a:t>Уравнение – это равенство, которое содержит неизвестное число».</a:t>
            </a:r>
          </a:p>
        </p:txBody>
      </p:sp>
      <p:pic>
        <p:nvPicPr>
          <p:cNvPr id="6" name="Picture 7" descr="_1_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6695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429132"/>
            <a:ext cx="3214710" cy="223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285852" y="3260711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«Решить уравнение – значит найти неизвестное число, чтобы равенство было верным».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7"/>
          <p:cNvSpPr txBox="1">
            <a:spLocks/>
          </p:cNvSpPr>
          <p:nvPr/>
        </p:nvSpPr>
        <p:spPr>
          <a:xfrm>
            <a:off x="500034" y="1285860"/>
            <a:ext cx="3357586" cy="76944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+7=10</a:t>
            </a:r>
          </a:p>
        </p:txBody>
      </p:sp>
      <p:sp>
        <p:nvSpPr>
          <p:cNvPr id="4" name="Заголовок 7"/>
          <p:cNvSpPr txBox="1">
            <a:spLocks/>
          </p:cNvSpPr>
          <p:nvPr/>
        </p:nvSpPr>
        <p:spPr>
          <a:xfrm>
            <a:off x="714348" y="2071678"/>
            <a:ext cx="3357586" cy="76944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Х=3</a:t>
            </a:r>
            <a:endParaRPr kumimoji="0" lang="ru-RU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7"/>
          <p:cNvSpPr txBox="1">
            <a:spLocks/>
          </p:cNvSpPr>
          <p:nvPr/>
        </p:nvSpPr>
        <p:spPr>
          <a:xfrm>
            <a:off x="4286248" y="1357298"/>
            <a:ext cx="4429156" cy="64633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Проверка:   3+7=10</a:t>
            </a:r>
          </a:p>
        </p:txBody>
      </p:sp>
      <p:sp>
        <p:nvSpPr>
          <p:cNvPr id="6" name="Заголовок 7"/>
          <p:cNvSpPr txBox="1">
            <a:spLocks/>
          </p:cNvSpPr>
          <p:nvPr/>
        </p:nvSpPr>
        <p:spPr>
          <a:xfrm>
            <a:off x="6703175" y="2000240"/>
            <a:ext cx="2071702" cy="64633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=10</a:t>
            </a: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357158" y="2945311"/>
            <a:ext cx="3357586" cy="76944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=2</a:t>
            </a:r>
          </a:p>
        </p:txBody>
      </p:sp>
      <p:sp>
        <p:nvSpPr>
          <p:cNvPr id="8" name="Заголовок 7"/>
          <p:cNvSpPr txBox="1">
            <a:spLocks/>
          </p:cNvSpPr>
          <p:nvPr/>
        </p:nvSpPr>
        <p:spPr>
          <a:xfrm>
            <a:off x="619160" y="3588253"/>
            <a:ext cx="3357586" cy="76944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Х=5</a:t>
            </a:r>
            <a:endParaRPr kumimoji="0" lang="ru-RU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4214810" y="2945311"/>
            <a:ext cx="4429156" cy="64633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Проверка: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-5=2</a:t>
            </a:r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6429388" y="3571876"/>
            <a:ext cx="2071702" cy="64633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=2</a:t>
            </a:r>
          </a:p>
        </p:txBody>
      </p:sp>
      <p:sp>
        <p:nvSpPr>
          <p:cNvPr id="12" name="Заголовок 7"/>
          <p:cNvSpPr txBox="1">
            <a:spLocks/>
          </p:cNvSpPr>
          <p:nvPr/>
        </p:nvSpPr>
        <p:spPr>
          <a:xfrm>
            <a:off x="552420" y="4572008"/>
            <a:ext cx="3357586" cy="76944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-1</a:t>
            </a: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</a:t>
            </a:r>
          </a:p>
        </p:txBody>
      </p:sp>
      <p:sp>
        <p:nvSpPr>
          <p:cNvPr id="13" name="Заголовок 7"/>
          <p:cNvSpPr txBox="1">
            <a:spLocks/>
          </p:cNvSpPr>
          <p:nvPr/>
        </p:nvSpPr>
        <p:spPr>
          <a:xfrm>
            <a:off x="785786" y="5214950"/>
            <a:ext cx="3357586" cy="76944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0=0</a:t>
            </a:r>
            <a:endParaRPr kumimoji="0" lang="ru-RU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Заголовок 7"/>
          <p:cNvSpPr txBox="1">
            <a:spLocks/>
          </p:cNvSpPr>
          <p:nvPr/>
        </p:nvSpPr>
        <p:spPr>
          <a:xfrm>
            <a:off x="4230050" y="4572008"/>
            <a:ext cx="4429156" cy="64633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Проверка: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-1=0</a:t>
            </a: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6572264" y="5143512"/>
            <a:ext cx="2071702" cy="646331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28802"/>
            <a:ext cx="5572164" cy="57150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Читаю уравнение.</a:t>
            </a:r>
          </a:p>
        </p:txBody>
      </p:sp>
      <p:pic>
        <p:nvPicPr>
          <p:cNvPr id="5" name="Picture 7" descr="_1_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928826" cy="15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4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429132"/>
            <a:ext cx="3500433" cy="205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868" y="857232"/>
            <a:ext cx="5286412" cy="11510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59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решения уравнения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857224" y="3429000"/>
            <a:ext cx="8143932" cy="7143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Подбираю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число</a:t>
            </a:r>
            <a:r>
              <a:rPr lang="ru-RU" sz="3200" b="1" dirty="0" smtClean="0"/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857224" y="2714620"/>
            <a:ext cx="5072098" cy="57150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3800" b="1" dirty="0" smtClean="0"/>
              <a:t>Определяю неизвестные.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880974" y="4214818"/>
            <a:ext cx="4643470" cy="57150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Выполняю проверку.</a:t>
            </a:r>
            <a:endParaRPr lang="ru-RU" sz="3200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892849" y="4940885"/>
            <a:ext cx="4500594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Пишу ответ.</a:t>
            </a:r>
            <a:endParaRPr lang="ru-RU" sz="3200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6387</TotalTime>
  <Words>258</Words>
  <Application>Microsoft Office PowerPoint</Application>
  <PresentationFormat>Экран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Презентация PowerPoint</vt:lpstr>
      <vt:lpstr>Презентация PowerPoint</vt:lpstr>
      <vt:lpstr>Презентация PowerPoint</vt:lpstr>
      <vt:lpstr>Как называются выражения?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решения уравнения</vt:lpstr>
      <vt:lpstr>Учебник № 1 стр. 80</vt:lpstr>
      <vt:lpstr>Учебник № 6 стр. 81</vt:lpstr>
      <vt:lpstr>№ 5 стр. 81</vt:lpstr>
      <vt:lpstr>Итог урока</vt:lpstr>
      <vt:lpstr>Молодцы!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днс</cp:lastModifiedBy>
  <cp:revision>655</cp:revision>
  <dcterms:created xsi:type="dcterms:W3CDTF">2012-01-29T06:57:21Z</dcterms:created>
  <dcterms:modified xsi:type="dcterms:W3CDTF">2016-02-01T05:39:17Z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952633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