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68" r:id="rId4"/>
    <p:sldId id="269" r:id="rId5"/>
    <p:sldId id="257" r:id="rId6"/>
    <p:sldId id="273" r:id="rId7"/>
    <p:sldId id="270" r:id="rId8"/>
    <p:sldId id="272" r:id="rId9"/>
    <p:sldId id="275" r:id="rId10"/>
    <p:sldId id="276" r:id="rId11"/>
    <p:sldId id="274" r:id="rId12"/>
    <p:sldId id="277" r:id="rId13"/>
    <p:sldId id="278" r:id="rId14"/>
    <p:sldId id="279" r:id="rId15"/>
    <p:sldId id="271" r:id="rId16"/>
    <p:sldId id="280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7849" autoAdjust="0"/>
  </p:normalViewPr>
  <p:slideViewPr>
    <p:cSldViewPr>
      <p:cViewPr varScale="1">
        <p:scale>
          <a:sx n="68" d="100"/>
          <a:sy n="68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74E23-FABF-401A-87EE-697E5BD666D2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C43E6-E663-4EE2-B454-20DC81D2B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B94F8-46AD-4726-80DD-9C2F24C756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071494-7A6C-46F2-A7C9-D79B1A6E13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43E6-E663-4EE2-B454-20DC81D2BB7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2C94-A8B0-489D-815C-8BB90E8764D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BE2-BE23-4368-BD8E-C4F22F083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oud_Folk_Song_Inde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408712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KIREEVA E.V.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6440760" cy="10549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LYCEUM 410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2015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3728" y="188640"/>
            <a:ext cx="669674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see which way </a:t>
            </a:r>
          </a:p>
          <a:p>
            <a:pPr algn="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wind blows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pochemu-duet-vet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62812"/>
            <a:ext cx="6336704" cy="4790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332656"/>
            <a:ext cx="662473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a bolt from the blue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bolt from the blu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7857448" cy="4403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 clouds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292588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bolt from the blu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351" y="3212976"/>
            <a:ext cx="5222427" cy="3454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der the weath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3322" y="2636912"/>
            <a:ext cx="5673083" cy="3770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wind blow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2656"/>
            <a:ext cx="5265542" cy="3496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iny day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5381104" cy="2705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9 cloud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068960"/>
            <a:ext cx="6096000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75656" y="188640"/>
            <a:ext cx="633670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music pause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052737"/>
            <a:ext cx="8280920" cy="580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English lyrics were first written as a poem by Jane Taylor (1783–1824)and published with the title "The Star" in </a:t>
            </a:r>
            <a:r>
              <a:rPr lang="en-US" sz="2400" i="1" dirty="0" smtClean="0"/>
              <a:t>Rhymes for the Nursery</a:t>
            </a:r>
            <a:r>
              <a:rPr lang="en-US" sz="2400" dirty="0" smtClean="0"/>
              <a:t> by Jane and her sister Ann Taylor </a:t>
            </a:r>
          </a:p>
          <a:p>
            <a:pPr algn="just"/>
            <a:r>
              <a:rPr lang="en-US" sz="2400" dirty="0" smtClean="0"/>
              <a:t>(1782-1866)  in London in 1806.</a:t>
            </a:r>
          </a:p>
          <a:p>
            <a:pPr algn="just"/>
            <a:r>
              <a:rPr lang="en-US" sz="2400" baseline="30000" dirty="0" smtClean="0"/>
              <a:t> </a:t>
            </a:r>
            <a:endParaRPr lang="ru-RU" sz="2400" dirty="0" smtClean="0"/>
          </a:p>
          <a:p>
            <a:pPr algn="just"/>
            <a:r>
              <a:rPr lang="en-US" sz="2400" dirty="0" smtClean="0"/>
              <a:t>"Twinkle, Twinkle, Little Star" is a popular English lullaby. The lyrics are from an early 19th-century English poem, </a:t>
            </a:r>
            <a:r>
              <a:rPr lang="en-US" sz="2400" i="1" dirty="0" smtClean="0"/>
              <a:t>"The Star"</a:t>
            </a:r>
            <a:r>
              <a:rPr lang="en-US" sz="2400" dirty="0" smtClean="0"/>
              <a:t> by Jane Taylor. The poem, which is in couplet form, was first published in 1806 in </a:t>
            </a:r>
            <a:r>
              <a:rPr lang="en-US" sz="2400" i="1" dirty="0" smtClean="0"/>
              <a:t>Rhymes for the Nursery</a:t>
            </a:r>
            <a:r>
              <a:rPr lang="en-US" sz="2400" dirty="0" smtClean="0"/>
              <a:t>, a collection of poems by Taylor and her sister Ann. It is sung to the tune of the French melody "Ah! </a:t>
            </a: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dirty="0" err="1" smtClean="0"/>
              <a:t>dirais</a:t>
            </a:r>
            <a:r>
              <a:rPr lang="en-US" sz="2400" dirty="0" smtClean="0"/>
              <a:t>-je, </a:t>
            </a:r>
            <a:r>
              <a:rPr lang="en-US" sz="2400" dirty="0" err="1" smtClean="0"/>
              <a:t>Maman</a:t>
            </a:r>
            <a:r>
              <a:rPr lang="en-US" sz="2400" dirty="0" smtClean="0"/>
              <a:t>", which was published in 1761 and later arranged by Mozart for a famous set of variations. The English lyrics have six stanzas, although only the first is widely known. </a:t>
            </a:r>
          </a:p>
          <a:p>
            <a:pPr algn="just"/>
            <a:r>
              <a:rPr lang="ru-RU" sz="2400" dirty="0" err="1" smtClean="0"/>
              <a:t>It</a:t>
            </a:r>
            <a:r>
              <a:rPr lang="ru-RU" sz="2400" dirty="0" smtClean="0"/>
              <a:t> </a:t>
            </a:r>
            <a:r>
              <a:rPr lang="ru-RU" sz="2400" dirty="0" err="1" smtClean="0"/>
              <a:t>has</a:t>
            </a:r>
            <a:r>
              <a:rPr lang="ru-RU" sz="2400" dirty="0" smtClean="0"/>
              <a:t> </a:t>
            </a:r>
            <a:r>
              <a:rPr lang="ru-RU" sz="2400" dirty="0" err="1" smtClean="0"/>
              <a:t>a</a:t>
            </a:r>
            <a:r>
              <a:rPr lang="en-US" sz="2400" dirty="0" smtClean="0"/>
              <a:t> </a:t>
            </a:r>
            <a:r>
              <a:rPr lang="ru-RU" sz="2400" dirty="0" err="1" smtClean="0">
                <a:hlinkClick r:id="rId2" tooltip="Roud Folk Song Index"/>
              </a:rPr>
              <a:t>Roud</a:t>
            </a:r>
            <a:r>
              <a:rPr lang="ru-RU" sz="2400" dirty="0" smtClean="0">
                <a:hlinkClick r:id="rId2" tooltip="Roud Folk Song Index"/>
              </a:rPr>
              <a:t> </a:t>
            </a:r>
            <a:r>
              <a:rPr lang="ru-RU" sz="2400" dirty="0" err="1" smtClean="0">
                <a:hlinkClick r:id="rId2" tooltip="Roud Folk Song Index"/>
              </a:rPr>
              <a:t>Folk</a:t>
            </a:r>
            <a:r>
              <a:rPr lang="ru-RU" sz="2400" dirty="0" smtClean="0">
                <a:hlinkClick r:id="rId2" tooltip="Roud Folk Song Index"/>
              </a:rPr>
              <a:t> </a:t>
            </a:r>
            <a:r>
              <a:rPr lang="ru-RU" sz="2400" dirty="0" err="1" smtClean="0">
                <a:hlinkClick r:id="rId2" tooltip="Roud Folk Song Index"/>
              </a:rPr>
              <a:t>Song</a:t>
            </a:r>
            <a:r>
              <a:rPr lang="ru-RU" sz="2400" dirty="0" smtClean="0">
                <a:hlinkClick r:id="rId2" tooltip="Roud Folk Song Index"/>
              </a:rPr>
              <a:t> </a:t>
            </a:r>
            <a:r>
              <a:rPr lang="ru-RU" sz="2400" dirty="0" err="1" smtClean="0">
                <a:hlinkClick r:id="rId2" tooltip="Roud Folk Song Index"/>
              </a:rPr>
              <a:t>Index</a:t>
            </a:r>
            <a:r>
              <a:rPr lang="ru-RU" sz="2400" dirty="0" smtClean="0"/>
              <a:t> </a:t>
            </a:r>
            <a:r>
              <a:rPr lang="ru-RU" sz="2400" dirty="0" err="1" smtClean="0"/>
              <a:t>number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7666.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48064" y="0"/>
            <a:ext cx="3600400" cy="692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 p. 80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836712"/>
            <a:ext cx="8496944" cy="56886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пастух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большинство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expect -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ожидать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Meteorologist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метеоролог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спутник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forecast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погоды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предсказывать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figure out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вычислить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Observing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 -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точный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260648"/>
            <a:ext cx="331236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DISASTERS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1196752"/>
            <a:ext cx="316835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MANMADE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196752"/>
            <a:ext cx="324036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132856"/>
            <a:ext cx="324036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636912"/>
            <a:ext cx="324036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140968"/>
            <a:ext cx="324036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645024"/>
            <a:ext cx="324036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4149080"/>
            <a:ext cx="324036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4653136"/>
            <a:ext cx="324036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CYCLONE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157192"/>
            <a:ext cx="324036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AVALANCHE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5661248"/>
            <a:ext cx="3240360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104" y="2132856"/>
            <a:ext cx="3240360" cy="43204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104" y="2636912"/>
            <a:ext cx="3240360" cy="43204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104" y="3140968"/>
            <a:ext cx="3240360" cy="43204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FAMINE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8104" y="3645024"/>
            <a:ext cx="3240360" cy="43204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WARMING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8104" y="4149080"/>
            <a:ext cx="3240360" cy="43204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ENDANGERED SPECIES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104" y="4653136"/>
            <a:ext cx="3240360" cy="43204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8104" y="5157192"/>
            <a:ext cx="3240360" cy="43204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HOMELESSNESS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8104" y="5661248"/>
            <a:ext cx="3240360" cy="43204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 LABOUR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833" y="908720"/>
            <a:ext cx="8856663" cy="53721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476672"/>
            <a:ext cx="410445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960614"/>
            <a:ext cx="8676456" cy="520469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771800" y="332656"/>
            <a:ext cx="3888432" cy="720080"/>
          </a:xfrm>
          <a:prstGeom prst="round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Ex. </a:t>
            </a:r>
            <a:r>
              <a:rPr lang="ru-RU" dirty="0" smtClean="0"/>
              <a:t>№</a:t>
            </a:r>
            <a:r>
              <a:rPr lang="en-US" dirty="0" smtClean="0"/>
              <a:t> 7, p. 75</a:t>
            </a:r>
            <a:endParaRPr lang="ru-RU" dirty="0"/>
          </a:p>
        </p:txBody>
      </p:sp>
      <p:sp>
        <p:nvSpPr>
          <p:cNvPr id="24578" name="Объект 5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Thousands of people were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homeless. Hundreds of sheep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in the flood and many other animals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their habitats.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Many roads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and a five-storey apartment building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like a house of cards. The people in the building are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to be dead.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Many people were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in and the roads were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with ice.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Many people were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in and the roads were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with ice.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052736"/>
            <a:ext cx="8395582" cy="5592478"/>
          </a:xfrm>
        </p:spPr>
      </p:pic>
      <p:pic>
        <p:nvPicPr>
          <p:cNvPr id="6" name="Picture 7" descr="image_74597_450x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24815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923928" y="548680"/>
            <a:ext cx="3888432" cy="720080"/>
          </a:xfrm>
          <a:prstGeom prst="roundRect">
            <a:avLst/>
          </a:prstGeom>
        </p:spPr>
        <p:style>
          <a:lnRef idx="3">
            <a:schemeClr val="lt1"/>
          </a:lnRef>
          <a:fillRef idx="1002">
            <a:schemeClr val="dk1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76672"/>
            <a:ext cx="7912916" cy="6168703"/>
          </a:xfrm>
        </p:spPr>
      </p:pic>
      <p:pic>
        <p:nvPicPr>
          <p:cNvPr id="6" name="Picture 9" descr="56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33661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635896" y="260648"/>
            <a:ext cx="388843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836712"/>
            <a:ext cx="8680241" cy="5543766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699792" y="260648"/>
            <a:ext cx="388843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908720"/>
            <a:ext cx="8565497" cy="568836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771800" y="476672"/>
            <a:ext cx="388843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CYCLONE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4999" y="908720"/>
            <a:ext cx="8603157" cy="5740209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771800" y="404664"/>
            <a:ext cx="3888432" cy="720080"/>
          </a:xfrm>
          <a:prstGeom prst="roundRect">
            <a:avLst/>
          </a:prstGeom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2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AVALANCHE</a:t>
            </a:r>
            <a:endParaRPr lang="ru-RU" sz="2800" b="1" dirty="0">
              <a:ln>
                <a:solidFill>
                  <a:schemeClr val="tx2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978" y="1322646"/>
            <a:ext cx="8634501" cy="5346714"/>
          </a:xfrm>
          <a:noFill/>
        </p:spPr>
      </p:pic>
      <p:pic>
        <p:nvPicPr>
          <p:cNvPr id="6" name="Picture 8" descr="urag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3840427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3779912" y="476672"/>
            <a:ext cx="388843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1628800"/>
            <a:ext cx="6440760" cy="2808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HOME TASK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EX</a:t>
            </a:r>
            <a:r>
              <a:rPr kumimoji="0" lang="en-US" sz="2800" b="1" i="0" u="none" strike="noStrike" kern="1200" spc="50" normalizeH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4 P 80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5,6 P 80,81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spc="5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 !</a:t>
            </a:r>
            <a:endParaRPr kumimoji="0" lang="ru-RU" sz="32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Ex. </a:t>
            </a:r>
            <a:r>
              <a:rPr lang="ru-RU" dirty="0" smtClean="0"/>
              <a:t>№</a:t>
            </a:r>
            <a:r>
              <a:rPr lang="en-US" dirty="0" smtClean="0"/>
              <a:t> 7, p. 75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Thousands of people were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left</a:t>
            </a:r>
            <a:r>
              <a:rPr lang="en-US" dirty="0" smtClean="0"/>
              <a:t> homeless. (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tsunami/earthquake/flood</a:t>
            </a:r>
            <a:r>
              <a:rPr lang="en-US" dirty="0" smtClean="0"/>
              <a:t>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Hundreds of sheep </a:t>
            </a:r>
            <a:r>
              <a:rPr lang="en-US" dirty="0">
                <a:solidFill>
                  <a:srgbClr val="FF0000"/>
                </a:solidFill>
              </a:rPr>
              <a:t>drowned</a:t>
            </a:r>
            <a:r>
              <a:rPr lang="en-US" dirty="0"/>
              <a:t> </a:t>
            </a:r>
            <a:r>
              <a:rPr lang="en-US" dirty="0" smtClean="0"/>
              <a:t>in the flood and many other animals </a:t>
            </a:r>
            <a:r>
              <a:rPr lang="en-US" dirty="0">
                <a:solidFill>
                  <a:srgbClr val="FF0000"/>
                </a:solidFill>
              </a:rPr>
              <a:t>lost</a:t>
            </a:r>
            <a:r>
              <a:rPr lang="en-US" dirty="0"/>
              <a:t> </a:t>
            </a:r>
            <a:r>
              <a:rPr lang="en-US" dirty="0" smtClean="0"/>
              <a:t>their habitats. (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  <a:r>
              <a:rPr lang="en-US" dirty="0" smtClean="0"/>
              <a:t>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Many roads </a:t>
            </a:r>
            <a:r>
              <a:rPr lang="en-US" dirty="0">
                <a:solidFill>
                  <a:srgbClr val="FF0000"/>
                </a:solidFill>
              </a:rPr>
              <a:t>cracked</a:t>
            </a:r>
            <a:r>
              <a:rPr lang="en-US" dirty="0" smtClean="0"/>
              <a:t> and a five-</a:t>
            </a:r>
            <a:r>
              <a:rPr lang="en-US" dirty="0" err="1" smtClean="0"/>
              <a:t>storey</a:t>
            </a:r>
            <a:r>
              <a:rPr lang="en-US" dirty="0" smtClean="0"/>
              <a:t> apartment building </a:t>
            </a:r>
            <a:r>
              <a:rPr lang="en-US" dirty="0">
                <a:solidFill>
                  <a:srgbClr val="FF0000"/>
                </a:solidFill>
              </a:rPr>
              <a:t>collapsed</a:t>
            </a:r>
            <a:r>
              <a:rPr lang="en-US" dirty="0"/>
              <a:t> </a:t>
            </a:r>
            <a:r>
              <a:rPr lang="en-US" dirty="0" smtClean="0"/>
              <a:t>like a house of cards. The people in the building are </a:t>
            </a:r>
            <a:r>
              <a:rPr lang="en-US" dirty="0">
                <a:solidFill>
                  <a:srgbClr val="FF0000"/>
                </a:solidFill>
              </a:rPr>
              <a:t>feared</a:t>
            </a:r>
            <a:r>
              <a:rPr lang="en-US" dirty="0"/>
              <a:t> </a:t>
            </a:r>
            <a:r>
              <a:rPr lang="en-US" dirty="0" smtClean="0"/>
              <a:t>to be dead. (</a:t>
            </a:r>
            <a:r>
              <a:rPr lang="en-U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</a:t>
            </a:r>
            <a:r>
              <a:rPr lang="en-US" dirty="0" smtClean="0"/>
              <a:t>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Many people were </a:t>
            </a:r>
            <a:r>
              <a:rPr lang="en-US" dirty="0">
                <a:solidFill>
                  <a:srgbClr val="FF0000"/>
                </a:solidFill>
              </a:rPr>
              <a:t>snowed</a:t>
            </a:r>
            <a:r>
              <a:rPr lang="en-US" dirty="0"/>
              <a:t> </a:t>
            </a:r>
            <a:r>
              <a:rPr lang="en-US" dirty="0" smtClean="0"/>
              <a:t>in and the roads were </a:t>
            </a:r>
            <a:r>
              <a:rPr lang="en-US" dirty="0">
                <a:solidFill>
                  <a:srgbClr val="FF0000"/>
                </a:solidFill>
              </a:rPr>
              <a:t>covered</a:t>
            </a:r>
            <a:r>
              <a:rPr lang="en-US" dirty="0"/>
              <a:t> </a:t>
            </a:r>
            <a:r>
              <a:rPr lang="en-US" dirty="0" smtClean="0"/>
              <a:t>with ice. (</a:t>
            </a:r>
            <a:r>
              <a:rPr lang="en-U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avalanche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3568" y="260648"/>
            <a:ext cx="7772400" cy="62651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словам и фразам определите тему 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11560" y="764704"/>
            <a:ext cx="7772400" cy="59492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dirty="0">
                <a:solidFill>
                  <a:srgbClr val="FF0000"/>
                </a:solidFill>
              </a:rPr>
              <a:t>Global warming</a:t>
            </a:r>
          </a:p>
          <a:p>
            <a:pPr lvl="0" rtl="0">
              <a:buNone/>
            </a:pPr>
            <a:r>
              <a:rPr lang="ru" dirty="0">
                <a:solidFill>
                  <a:srgbClr val="FF0000"/>
                </a:solidFill>
              </a:rPr>
              <a:t>Rescue team</a:t>
            </a:r>
          </a:p>
          <a:p>
            <a:pPr lvl="0" rtl="0">
              <a:buNone/>
            </a:pPr>
            <a:r>
              <a:rPr lang="ru" dirty="0">
                <a:solidFill>
                  <a:srgbClr val="FF0000"/>
                </a:solidFill>
              </a:rPr>
              <a:t>Drown</a:t>
            </a:r>
          </a:p>
          <a:p>
            <a:pPr lvl="0"/>
            <a:r>
              <a:rPr lang="ru" dirty="0" smtClean="0">
                <a:solidFill>
                  <a:srgbClr val="FF0000"/>
                </a:solidFill>
              </a:rPr>
              <a:t>Survivor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" dirty="0" smtClean="0">
                <a:solidFill>
                  <a:srgbClr val="FF0000"/>
                </a:solidFill>
              </a:rPr>
              <a:t>Suffer</a:t>
            </a:r>
            <a:endParaRPr lang="ru" dirty="0">
              <a:solidFill>
                <a:srgbClr val="FF0000"/>
              </a:solidFill>
            </a:endParaRPr>
          </a:p>
          <a:p>
            <a:pPr lvl="0"/>
            <a:r>
              <a:rPr lang="ru" dirty="0" smtClean="0">
                <a:solidFill>
                  <a:srgbClr val="FF0000"/>
                </a:solidFill>
              </a:rPr>
              <a:t>Ruined</a:t>
            </a:r>
            <a:endParaRPr lang="ru" dirty="0">
              <a:solidFill>
                <a:srgbClr val="FF0000"/>
              </a:solidFill>
            </a:endParaRPr>
          </a:p>
          <a:p>
            <a:pPr lvl="0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Shaking of the ground</a:t>
            </a:r>
            <a:endParaRPr lang="ru" dirty="0">
              <a:solidFill>
                <a:srgbClr val="FF0000"/>
              </a:solidFill>
            </a:endParaRPr>
          </a:p>
          <a:p>
            <a:pPr lvl="0" rtl="0">
              <a:buNone/>
            </a:pPr>
            <a:r>
              <a:rPr lang="ru" dirty="0">
                <a:solidFill>
                  <a:srgbClr val="FF0000"/>
                </a:solidFill>
              </a:rPr>
              <a:t>Collapse like a house of cards</a:t>
            </a:r>
          </a:p>
          <a:p>
            <a:pPr lvl="0" rtl="0">
              <a:buNone/>
            </a:pPr>
            <a:r>
              <a:rPr lang="ru" dirty="0">
                <a:solidFill>
                  <a:srgbClr val="FF0000"/>
                </a:solidFill>
              </a:rPr>
              <a:t>Be left </a:t>
            </a:r>
            <a:r>
              <a:rPr lang="ru" dirty="0" smtClean="0">
                <a:solidFill>
                  <a:srgbClr val="FF0000"/>
                </a:solidFill>
              </a:rPr>
              <a:t>homeless</a:t>
            </a:r>
            <a:endParaRPr lang="en-US" dirty="0" smtClean="0">
              <a:solidFill>
                <a:srgbClr val="FF0000"/>
              </a:solidFill>
            </a:endParaRPr>
          </a:p>
          <a:p>
            <a:pPr lvl="0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Violent wind Storm</a:t>
            </a:r>
          </a:p>
          <a:p>
            <a:pPr lvl="0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Large amount of water</a:t>
            </a:r>
          </a:p>
          <a:p>
            <a:pPr lvl="0" rtl="0">
              <a:buNone/>
            </a:pPr>
            <a:endParaRPr lang="ru" dirty="0">
              <a:solidFill>
                <a:srgbClr val="FF0000"/>
              </a:solidFill>
            </a:endParaRPr>
          </a:p>
          <a:p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15816" y="2636912"/>
            <a:ext cx="3456384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476672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08304" y="2852936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9592" y="1412776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dull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1520" y="2060848"/>
            <a:ext cx="187220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gloomy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552" y="2708920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drizzly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19672" y="836712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sleety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15616" y="4149080"/>
            <a:ext cx="165618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breezy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60232" y="4293096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55776" y="5517232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619672" y="4941168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60032" y="836712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164288" y="3645024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foggy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00192" y="1340768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frosty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55976" y="5517232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sunny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83568" y="3501008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364088" y="5013176"/>
            <a:ext cx="24482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boiling hot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020272" y="1916832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chilly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8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38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2060848"/>
            <a:ext cx="5472608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IDIOMS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20072" y="188640"/>
            <a:ext cx="3600400" cy="34563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feel under the weather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under the weather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476750" cy="560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332656"/>
            <a:ext cx="662473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save up for a rainy day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rainy day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7416824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 cloud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7050525" cy="6237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436096" y="260648"/>
            <a:ext cx="3384376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on cloud nine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360</Words>
  <Application>Microsoft Office PowerPoint</Application>
  <PresentationFormat>Экран (4:3)</PresentationFormat>
  <Paragraphs>104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KIREEVA E.V. PRESENTS</vt:lpstr>
      <vt:lpstr>Ex. № 7, p. 75</vt:lpstr>
      <vt:lpstr>Ex. № 7, p. 75</vt:lpstr>
      <vt:lpstr>По словам и фразам определите тему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63</cp:revision>
  <dcterms:created xsi:type="dcterms:W3CDTF">2014-04-08T20:09:56Z</dcterms:created>
  <dcterms:modified xsi:type="dcterms:W3CDTF">2016-01-31T15:09:21Z</dcterms:modified>
</cp:coreProperties>
</file>