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695" r:id="rId2"/>
    <p:sldId id="663" r:id="rId3"/>
    <p:sldId id="716" r:id="rId4"/>
    <p:sldId id="717" r:id="rId5"/>
    <p:sldId id="719" r:id="rId6"/>
    <p:sldId id="720" r:id="rId7"/>
    <p:sldId id="724" r:id="rId8"/>
    <p:sldId id="722" r:id="rId9"/>
    <p:sldId id="729" r:id="rId10"/>
    <p:sldId id="730" r:id="rId11"/>
    <p:sldId id="731" r:id="rId12"/>
    <p:sldId id="725" r:id="rId13"/>
    <p:sldId id="726" r:id="rId14"/>
    <p:sldId id="727" r:id="rId15"/>
    <p:sldId id="713" r:id="rId16"/>
    <p:sldId id="728" r:id="rId17"/>
    <p:sldId id="6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CC"/>
    <a:srgbClr val="00FFFF"/>
    <a:srgbClr val="33CC33"/>
    <a:srgbClr val="FD99B3"/>
    <a:srgbClr val="FFF185"/>
    <a:srgbClr val="003300"/>
    <a:srgbClr val="C7E6A4"/>
    <a:srgbClr val="FED6E0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8" d="100"/>
          <a:sy n="48" d="100"/>
        </p:scale>
        <p:origin x="-80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4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51.png"/><Relationship Id="rId3" Type="http://schemas.openxmlformats.org/officeDocument/2006/relationships/image" Target="../media/image27.png"/><Relationship Id="rId21" Type="http://schemas.openxmlformats.org/officeDocument/2006/relationships/image" Target="../media/image29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2.png"/><Relationship Id="rId25" Type="http://schemas.openxmlformats.org/officeDocument/2006/relationships/image" Target="../media/image50.png"/><Relationship Id="rId2" Type="http://schemas.openxmlformats.org/officeDocument/2006/relationships/image" Target="../media/image28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24" Type="http://schemas.openxmlformats.org/officeDocument/2006/relationships/image" Target="../media/image49.png"/><Relationship Id="rId5" Type="http://schemas.openxmlformats.org/officeDocument/2006/relationships/image" Target="../media/image21.png"/><Relationship Id="rId15" Type="http://schemas.openxmlformats.org/officeDocument/2006/relationships/image" Target="../media/image1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26.png"/><Relationship Id="rId19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11.png"/><Relationship Id="rId3" Type="http://schemas.openxmlformats.org/officeDocument/2006/relationships/image" Target="../media/image21.png"/><Relationship Id="rId7" Type="http://schemas.openxmlformats.org/officeDocument/2006/relationships/image" Target="../media/image47.png"/><Relationship Id="rId12" Type="http://schemas.openxmlformats.org/officeDocument/2006/relationships/image" Target="../media/image8.png"/><Relationship Id="rId17" Type="http://schemas.openxmlformats.org/officeDocument/2006/relationships/image" Target="../media/image50.png"/><Relationship Id="rId2" Type="http://schemas.openxmlformats.org/officeDocument/2006/relationships/image" Target="../media/image24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54.png"/><Relationship Id="rId5" Type="http://schemas.openxmlformats.org/officeDocument/2006/relationships/image" Target="../media/image23.png"/><Relationship Id="rId1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19.png"/><Relationship Id="rId9" Type="http://schemas.openxmlformats.org/officeDocument/2006/relationships/image" Target="../media/image52.png"/><Relationship Id="rId1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3" Type="http://schemas.openxmlformats.org/officeDocument/2006/relationships/image" Target="../media/image7.png"/><Relationship Id="rId21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7.png"/><Relationship Id="rId5" Type="http://schemas.openxmlformats.org/officeDocument/2006/relationships/image" Target="../media/image9.png"/><Relationship Id="rId15" Type="http://schemas.microsoft.com/office/2007/relationships/hdphoto" Target="../media/hdphoto1.wdp"/><Relationship Id="rId23" Type="http://schemas.openxmlformats.org/officeDocument/2006/relationships/image" Target="../media/image26.png"/><Relationship Id="rId10" Type="http://schemas.openxmlformats.org/officeDocument/2006/relationships/image" Target="../media/image14.pn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27.png"/><Relationship Id="rId21" Type="http://schemas.openxmlformats.org/officeDocument/2006/relationships/image" Target="../media/image29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2.png"/><Relationship Id="rId2" Type="http://schemas.openxmlformats.org/officeDocument/2006/relationships/image" Target="../media/image28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5" Type="http://schemas.openxmlformats.org/officeDocument/2006/relationships/image" Target="../media/image21.png"/><Relationship Id="rId15" Type="http://schemas.openxmlformats.org/officeDocument/2006/relationships/image" Target="../media/image10.png"/><Relationship Id="rId10" Type="http://schemas.openxmlformats.org/officeDocument/2006/relationships/image" Target="../media/image26.png"/><Relationship Id="rId19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27.png"/><Relationship Id="rId21" Type="http://schemas.openxmlformats.org/officeDocument/2006/relationships/image" Target="../media/image29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2.png"/><Relationship Id="rId2" Type="http://schemas.openxmlformats.org/officeDocument/2006/relationships/image" Target="../media/image28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5" Type="http://schemas.openxmlformats.org/officeDocument/2006/relationships/image" Target="../media/image21.png"/><Relationship Id="rId15" Type="http://schemas.openxmlformats.org/officeDocument/2006/relationships/image" Target="../media/image10.png"/><Relationship Id="rId10" Type="http://schemas.openxmlformats.org/officeDocument/2006/relationships/image" Target="../media/image26.png"/><Relationship Id="rId19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27.png"/><Relationship Id="rId21" Type="http://schemas.openxmlformats.org/officeDocument/2006/relationships/image" Target="../media/image29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2.png"/><Relationship Id="rId2" Type="http://schemas.openxmlformats.org/officeDocument/2006/relationships/image" Target="../media/image28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5" Type="http://schemas.openxmlformats.org/officeDocument/2006/relationships/image" Target="../media/image21.png"/><Relationship Id="rId15" Type="http://schemas.openxmlformats.org/officeDocument/2006/relationships/image" Target="../media/image10.png"/><Relationship Id="rId10" Type="http://schemas.openxmlformats.org/officeDocument/2006/relationships/image" Target="../media/image26.png"/><Relationship Id="rId19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27.png"/><Relationship Id="rId21" Type="http://schemas.openxmlformats.org/officeDocument/2006/relationships/image" Target="../media/image29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2.png"/><Relationship Id="rId2" Type="http://schemas.openxmlformats.org/officeDocument/2006/relationships/image" Target="../media/image28.png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19.png"/><Relationship Id="rId5" Type="http://schemas.openxmlformats.org/officeDocument/2006/relationships/image" Target="../media/image21.png"/><Relationship Id="rId15" Type="http://schemas.openxmlformats.org/officeDocument/2006/relationships/image" Target="../media/image10.png"/><Relationship Id="rId10" Type="http://schemas.openxmlformats.org/officeDocument/2006/relationships/image" Target="../media/image26.png"/><Relationship Id="rId19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 и вычитание»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68427"/>
            <a:ext cx="5006360" cy="286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48" y="75589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этих чисел превращают уравнения в верные равенства?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7" y="2060848"/>
            <a:ext cx="7381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48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29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10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291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72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15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39" y="2060848"/>
            <a:ext cx="7381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867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587810" y="3140967"/>
            <a:ext cx="1915481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03960" y="3140967"/>
            <a:ext cx="1995392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–  y  =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49676" y="3140967"/>
            <a:ext cx="2051511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 +  5  =  12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960" y="20608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93" y="20608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675" y="2060848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996337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6548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-0.66563 0.148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02312E-6 L 0.01441 0.152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2" y="7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3125 0.1511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16" y="4970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Лена наблюдали за жизнью растений и животных весной. Помоги им ответить на вопросы, которые у них появились.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>
            <a:off x="3203848" y="1345596"/>
            <a:ext cx="0" cy="5032629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5694" y="3573016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328016"/>
            <a:ext cx="5797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солнечном пригорке сначала распустились 6 цветков мать – и – мачехи, потом 3 фиалки и наконец 5 одуванчиков.  Для какого количества цветков стал домом солнечный пригорок.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7910" y="4509119"/>
            <a:ext cx="5886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Грачи свили 3 гнезда на берёзе у пруда и 8 гнёзд в парке. В 5 гнёздах уже есть яйца. Сколько гнёзд пока пусты?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4" y="1710647"/>
            <a:ext cx="2998627" cy="103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4580" y="3611219"/>
            <a:ext cx="2778937" cy="91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45694" y="4725144"/>
            <a:ext cx="311221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79512" y="4509120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31912" y="6021288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05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42517 0.001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16" y="4970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Лена наблюдали за жизнью растений и животных весной. Помоги им ответить на вопросы, которые у них появились.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8" name="Прямая соединительная линия 147"/>
          <p:cNvCxnSpPr/>
          <p:nvPr/>
        </p:nvCxnSpPr>
        <p:spPr>
          <a:xfrm>
            <a:off x="3203848" y="1345596"/>
            <a:ext cx="0" cy="5032629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5694" y="3573016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1328016"/>
            <a:ext cx="5797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солнечном пригорке сначала распустились 6 цветков мать – и – мачехи, потом 3 фиалки и наконец 5 одуванчиков.  Для какого количества цветков стал домом солнечный пригорок.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7910" y="4509119"/>
            <a:ext cx="5886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Грачи свили 3 гнезда на берёзе у пруда и 8 гнёзд в парке. В 5 гнёздах уже есть яйца. Сколько гнёзд пока пусты?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4" y="1710647"/>
            <a:ext cx="2998627" cy="103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55976" y="3611219"/>
            <a:ext cx="2778937" cy="91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Прямоугольник 49"/>
          <p:cNvSpPr/>
          <p:nvPr/>
        </p:nvSpPr>
        <p:spPr>
          <a:xfrm>
            <a:off x="145694" y="4725144"/>
            <a:ext cx="311221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4581128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1912" y="6021288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47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112E-17 L 0.4934 0.563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0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16" y="4970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Лена наблюдали за жизнью растений и животных весной. Помоги им ответить на вопросы, которые у них появились.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4016" y="3268457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94.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79170" y="3306635"/>
            <a:ext cx="4948486" cy="131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79512" y="4643446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724128" y="4157785"/>
            <a:ext cx="98571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49136" y="4181781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89393" y="4157785"/>
            <a:ext cx="95391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8490" y="415778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25193" y="415778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694784" y="4181780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+ 5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5253351"/>
            <a:ext cx="1757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14 (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цв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863243"/>
            <a:ext cx="3525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для 14 цветков.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9701" y="1698797"/>
            <a:ext cx="8821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На солнечном пригорке сначала распустились 6 цветков мать – и – мачехи, потом 3 фиалки и наконец 5 одуванчиков.  Для какого количества цветков стал домом солнечный пригорок?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19445 0.1597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-0.27518 0.1597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67" y="798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42431 0.15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/>
      <p:bldP spid="17" grpId="1"/>
      <p:bldP spid="21" grpId="0"/>
      <p:bldP spid="21" grpId="1"/>
      <p:bldP spid="22" grpId="0"/>
      <p:bldP spid="22" grpId="1"/>
      <p:bldP spid="2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16" y="4970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Лена наблюдали за жизнью растений и животных весной. Помоги им ответить на вопросы, которые у них появились.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4016" y="3140968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9512" y="2114295"/>
            <a:ext cx="8783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Грачи свили 3 гнезда на берёзе у пруда и 8 гнёзд в парке. В 5 гнёздах уже есть яйца. Сколько гнёзд пока пусты? 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189" y="3140968"/>
            <a:ext cx="403244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79512" y="4581128"/>
            <a:ext cx="8818794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51920" y="314096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34629" y="313272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9708" y="4047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30493" y="3140968"/>
            <a:ext cx="1677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  +   8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086120" y="4046592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5863243"/>
            <a:ext cx="496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6 гнёзд ещё пусты.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23728" y="4911551"/>
            <a:ext cx="1448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6 (</a:t>
            </a:r>
            <a:r>
              <a:rPr lang="ru-RU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гн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6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38854 0.260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17431 0.1284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15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6" grpId="0"/>
      <p:bldP spid="17" grpId="0"/>
      <p:bldP spid="17" grpId="1"/>
      <p:bldP spid="23" grpId="0"/>
      <p:bldP spid="23" grpId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93" y="52629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 и ты отгадаешь слово.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1277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–  8  +  3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212815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 –  9  +  4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284353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 –  5  + 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592" y="35589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2  –  5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95884" y="1412775"/>
            <a:ext cx="230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2  –  5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95884" y="2128155"/>
            <a:ext cx="230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5  –  8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35589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  –   9  –  6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5884" y="284353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+  6  + 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" y="529473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275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8606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8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22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29450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389972"/>
              </p:ext>
            </p:extLst>
          </p:nvPr>
        </p:nvGraphicFramePr>
        <p:xfrm>
          <a:off x="756827" y="4365104"/>
          <a:ext cx="6047420" cy="919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</a:tblGrid>
              <a:tr h="4596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96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0" y="1357377"/>
            <a:ext cx="506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0" y="203593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0" y="275130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0" y="343096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13407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2037499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2734230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3430960"/>
            <a:ext cx="549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1355758"/>
            <a:ext cx="506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034311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74969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3429341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32" y="13407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8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32" y="2037499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9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32" y="2734230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932" y="3430960"/>
            <a:ext cx="549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03593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75130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343096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3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1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7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3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18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46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03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76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61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7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Прямоугольник 90"/>
          <p:cNvSpPr/>
          <p:nvPr/>
        </p:nvSpPr>
        <p:spPr>
          <a:xfrm>
            <a:off x="6929486" y="4071942"/>
            <a:ext cx="22145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 Narrow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93" y="52629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 значения выражений и ты отгадаешь слово.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1277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–  8  +  3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212815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 –  9  +  4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284353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 –  5  + 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6630" y="355891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2  –  6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95884" y="1412775"/>
            <a:ext cx="230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+  6  –  7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95884" y="2128155"/>
            <a:ext cx="230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5  –  8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35589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18  –   9  –  6 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5884" y="284353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+  6  +  7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829" y="204312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829" y="348833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99" y="208090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99" y="348833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829" y="133476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903825"/>
              </p:ext>
            </p:extLst>
          </p:nvPr>
        </p:nvGraphicFramePr>
        <p:xfrm>
          <a:off x="756827" y="4365104"/>
          <a:ext cx="6047420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  <a:gridCol w="604742"/>
              </a:tblGrid>
              <a:tr h="4596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05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0" y="1357377"/>
            <a:ext cx="506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13407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2037499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2734230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3430960"/>
            <a:ext cx="549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47278" y="98796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1340848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2782888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898" y="2769088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" name="Прямоугольник 101"/>
          <p:cNvSpPr/>
          <p:nvPr/>
        </p:nvSpPr>
        <p:spPr>
          <a:xfrm>
            <a:off x="1259632" y="188721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259632" y="253528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259632" y="3212976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220072" y="102311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220072" y="184482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220072" y="25352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295932" y="325536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9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034311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74969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348761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0" y="1355758"/>
            <a:ext cx="506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0326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748071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204585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0" y="2750571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6996337" y="5610541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348761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13407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2037499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2734230"/>
            <a:ext cx="536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091" y="3430960"/>
            <a:ext cx="5492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0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78035E-8 L 0.05712 0.506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25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7341E-7 L 0.18924 0.408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204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09827E-6 L 0.65382 0.4166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91" y="20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36994E-6 L 0.32309 0.3040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1519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78035E-8 L 0.51979 0.3035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15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2948E-6 L 0.45695 0.196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47" y="98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56647E-6 L -0.30903 0.5033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1" y="25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81503E-6 L -0.17482 0.4076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948E-6 L -0.04097 0.3061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15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4624E-7 L 0.16319 0.2046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0" y="10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2" grpId="0"/>
      <p:bldP spid="103" grpId="0"/>
      <p:bldP spid="104" grpId="0"/>
      <p:bldP spid="105" grpId="0"/>
      <p:bldP spid="106" grpId="0"/>
      <p:bldP spid="107" grpId="0"/>
      <p:bldP spid="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694" y="629775"/>
            <a:ext cx="739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числа на рисунках Кати.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321081" y="1103713"/>
            <a:ext cx="8530252" cy="778323"/>
            <a:chOff x="321081" y="1103713"/>
            <a:chExt cx="8530252" cy="778323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081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110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3314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6226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9139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168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197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5255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284" y="1103713"/>
              <a:ext cx="778019" cy="7780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7421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2549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677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2805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7933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061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189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3314" y="1235924"/>
              <a:ext cx="712787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4" name="Picture 1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105" y="1235924"/>
              <a:ext cx="68897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1" name="Группа 60"/>
          <p:cNvGrpSpPr/>
          <p:nvPr/>
        </p:nvGrpSpPr>
        <p:grpSpPr>
          <a:xfrm>
            <a:off x="437398" y="2278468"/>
            <a:ext cx="8423591" cy="1063873"/>
            <a:chOff x="437398" y="2278468"/>
            <a:chExt cx="8423591" cy="1063873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98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7" name="Picture 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724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8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050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0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7376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1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0702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4028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7354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0680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4004" y="2278468"/>
              <a:ext cx="636985" cy="1063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9368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144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2890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636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8382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128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3874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6620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7" name="Picture 3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98" y="2472697"/>
              <a:ext cx="542925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>
            <a:off x="160658" y="3390314"/>
            <a:ext cx="8998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Что общего у чисел первой строки, что общего у чисел второй строки?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82206" y="4429132"/>
            <a:ext cx="706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Сравни пары чисел, записанных Катей друг под другом?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36679" y="5024045"/>
            <a:ext cx="8998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Сколько всего чисел записала Катя, сколько цифр она использовала для записи этих чисел?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314" y="5753417"/>
            <a:ext cx="8673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</a:rPr>
              <a:t>( Катя записала 18 чисел. Для их записи использовала 9 цифр.) </a:t>
            </a:r>
            <a:endParaRPr lang="ru-RU" sz="2400" dirty="0"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250680" y="4462231"/>
            <a:ext cx="1438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85720" y="1897270"/>
            <a:ext cx="877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11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1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42905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12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2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218556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13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3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94207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14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4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169858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15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5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145509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16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6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121160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17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7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096811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18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072462" y="1897270"/>
            <a:ext cx="896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19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9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4282" y="3857628"/>
            <a:ext cx="4447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</a:rPr>
              <a:t>(Числа первой строки -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двузначные</a:t>
            </a:r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</a:rPr>
              <a:t>) </a:t>
            </a:r>
            <a:endParaRPr lang="ru-RU" sz="2400" dirty="0"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00562" y="3857628"/>
            <a:ext cx="4590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</a:rPr>
              <a:t>(Числа второй строки - </a:t>
            </a:r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однозначные</a:t>
            </a:r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</a:rPr>
              <a:t>) </a:t>
            </a:r>
            <a:endParaRPr lang="ru-RU" sz="2400" dirty="0">
              <a:solidFill>
                <a:srgbClr val="008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8" grpId="0"/>
      <p:bldP spid="109" grpId="0"/>
      <p:bldP spid="23" grpId="0"/>
      <p:bldP spid="11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Вырази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98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50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дециметрах и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" y="529473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275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8606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8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22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29450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Прямоугольник 94"/>
          <p:cNvSpPr/>
          <p:nvPr/>
        </p:nvSpPr>
        <p:spPr>
          <a:xfrm>
            <a:off x="203525" y="4521894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Прямоугольник 105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120" name="Группа 119"/>
          <p:cNvGrpSpPr/>
          <p:nvPr/>
        </p:nvGrpSpPr>
        <p:grpSpPr>
          <a:xfrm>
            <a:off x="323528" y="2348880"/>
            <a:ext cx="7704856" cy="2088232"/>
            <a:chOff x="323528" y="2348880"/>
            <a:chExt cx="7704856" cy="2088232"/>
          </a:xfrm>
        </p:grpSpPr>
        <p:sp>
          <p:nvSpPr>
            <p:cNvPr id="108" name="TextBox 107"/>
            <p:cNvSpPr txBox="1"/>
            <p:nvPr/>
          </p:nvSpPr>
          <p:spPr>
            <a:xfrm>
              <a:off x="323528" y="2348880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7 см  =  17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283968" y="23488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14  см  =  1 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4  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23528" y="3111351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1 см   =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11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23528" y="3975447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3 см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13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283968" y="3111351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12 см 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2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283968" y="3975447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см 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5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2327858" y="3111350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5652120" y="3111351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6732240" y="3111349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5670122" y="3975447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6787734" y="3975447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2339752" y="3975447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470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Вырази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98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50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дециметрах и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7 см  =  17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23488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 см  =  1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4 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111351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см   =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975447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 см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1135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см 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97544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см 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5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27858" y="3111350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3111351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111349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70122" y="3975447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87734" y="3975447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3975447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" y="529473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275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8606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8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22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29450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" name="Прямоугольник 139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384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354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279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десятках и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" y="529473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275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8606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8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22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29450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323528" y="2381279"/>
            <a:ext cx="7488832" cy="1911817"/>
            <a:chOff x="323528" y="2381279"/>
            <a:chExt cx="7488832" cy="1911817"/>
          </a:xfrm>
        </p:grpSpPr>
        <p:sp>
          <p:nvSpPr>
            <p:cNvPr id="5" name="TextBox 4"/>
            <p:cNvSpPr txBox="1"/>
            <p:nvPr/>
          </p:nvSpPr>
          <p:spPr>
            <a:xfrm>
              <a:off x="467544" y="2381279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 д.     =  20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55976" y="2391271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  =   1 д.  8 ед.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3002788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д.  6 ед.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55976" y="3002788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19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д.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9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ед.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20322" y="2943193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084168" y="2943193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32679" y="2943193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3528" y="3831431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д.  4 ед.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14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332679" y="3831429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355976" y="3831431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11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д.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1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ед.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178569" y="3831429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6102170" y="3831429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8" name="Прямоугольник 107"/>
          <p:cNvSpPr/>
          <p:nvPr/>
        </p:nvSpPr>
        <p:spPr>
          <a:xfrm>
            <a:off x="203525" y="4365104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260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354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279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десятках и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38127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д.     =  20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239127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  =   1 д.  8 ед.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002788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д.  6 ед.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300278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9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20322" y="2943193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84168" y="2943193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32679" y="2943193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323528" y="3831431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д.  4 ед.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332679" y="3831429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" y="529473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275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7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901" y="528434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8606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55" y="5292859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68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022" y="530316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8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14" y="5292775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294500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768" y="5301292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" name="TextBox 104"/>
          <p:cNvSpPr txBox="1"/>
          <p:nvPr/>
        </p:nvSpPr>
        <p:spPr>
          <a:xfrm>
            <a:off x="4355976" y="383143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д.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1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178569" y="3831429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6096338" y="3831429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4129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56" grpId="0" animBg="1"/>
      <p:bldP spid="106" grpId="0" animBg="1"/>
      <p:bldP spid="1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620688"/>
            <a:ext cx="648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1423628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л   +   3 л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л   +   8 л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8480" y="1423628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83768" y="204168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кг   +   5 кг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см   +   6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58196" y="2030832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1730" y="2750314"/>
            <a:ext cx="675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 7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15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 7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48480" y="274652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2141730" y="3470394"/>
            <a:ext cx="675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  –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 –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66286" y="3479780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436096" y="5661248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3525" y="4365104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927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620688"/>
            <a:ext cx="648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1423628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л   +   3 л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л   +   8 л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80012" y="1423628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83768" y="204168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кг   +   5 кг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см   +   6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89728" y="2030832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1730" y="2750314"/>
            <a:ext cx="675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 7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15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 7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80012" y="274652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41730" y="3470394"/>
            <a:ext cx="6750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  –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 –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97818" y="3479780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77391" y="1988840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96337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436096" y="5661248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7756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1" grpId="0" animBg="1"/>
      <p:bldP spid="5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48" y="75589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этих чисел превращают уравнения в верные равенства?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7" y="2060848"/>
            <a:ext cx="7381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48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29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10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291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72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15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39" y="2060848"/>
            <a:ext cx="7381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867" y="2060848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587810" y="3140967"/>
            <a:ext cx="1915481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03960" y="3140967"/>
            <a:ext cx="1995392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 –  y  =  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49676" y="3140967"/>
            <a:ext cx="2051511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 +  5  =  12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18569" y="5013176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960" y="20608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93" y="20608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675" y="2060848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Прямоугольник 81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95.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324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13496</TotalTime>
  <Words>1396</Words>
  <Application>Microsoft Office PowerPoint</Application>
  <PresentationFormat>Экран (4:3)</PresentationFormat>
  <Paragraphs>252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1327</cp:revision>
  <dcterms:created xsi:type="dcterms:W3CDTF">2010-10-26T14:31:01Z</dcterms:created>
  <dcterms:modified xsi:type="dcterms:W3CDTF">2016-02-02T18:37:48Z</dcterms:modified>
</cp:coreProperties>
</file>