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679" r:id="rId2"/>
    <p:sldId id="663" r:id="rId3"/>
    <p:sldId id="633" r:id="rId4"/>
    <p:sldId id="652" r:id="rId5"/>
    <p:sldId id="666" r:id="rId6"/>
    <p:sldId id="680" r:id="rId7"/>
    <p:sldId id="674" r:id="rId8"/>
    <p:sldId id="670" r:id="rId9"/>
    <p:sldId id="671" r:id="rId10"/>
    <p:sldId id="672" r:id="rId11"/>
    <p:sldId id="661" r:id="rId12"/>
    <p:sldId id="675" r:id="rId13"/>
    <p:sldId id="676" r:id="rId14"/>
    <p:sldId id="677" r:id="rId15"/>
    <p:sldId id="678" r:id="rId16"/>
    <p:sldId id="6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CC"/>
    <a:srgbClr val="FED6E0"/>
    <a:srgbClr val="00FFFF"/>
    <a:srgbClr val="FFFFA3"/>
    <a:srgbClr val="92D050"/>
    <a:srgbClr val="6DD9FF"/>
    <a:srgbClr val="FFF185"/>
    <a:srgbClr val="003300"/>
    <a:srgbClr val="C7E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0" autoAdjust="0"/>
  </p:normalViewPr>
  <p:slideViewPr>
    <p:cSldViewPr>
      <p:cViewPr>
        <p:scale>
          <a:sx n="45" d="100"/>
          <a:sy n="45" d="100"/>
        </p:scale>
        <p:origin x="-89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63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microsoft.com/office/2007/relationships/hdphoto" Target="../media/hdphoto4.wdp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40352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92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857232"/>
            <a:ext cx="7021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«Табличное вычитание»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3" y="1337920"/>
            <a:ext cx="4321167" cy="290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значения выражений по таблице.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 –  8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760" y="908720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6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3994" y="908720"/>
            <a:ext cx="177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 –  5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4228" y="908720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 –  9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" y="1370385"/>
            <a:ext cx="4924204" cy="500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99788" y="90884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148064" y="1700808"/>
            <a:ext cx="0" cy="348396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844077" y="5184774"/>
            <a:ext cx="4303987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87889" y="495394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73626" y="9189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26908" y="92346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43" y="1385133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52054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" y="4971107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56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83681 -0.59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0" y="-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27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 –  9   =   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441" y="1412775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69" y="2492896"/>
            <a:ext cx="3884309" cy="394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2-конечная звезда 3"/>
          <p:cNvSpPr/>
          <p:nvPr/>
        </p:nvSpPr>
        <p:spPr>
          <a:xfrm>
            <a:off x="8588485" y="3565377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32-конечная звезда 36"/>
          <p:cNvSpPr/>
          <p:nvPr/>
        </p:nvSpPr>
        <p:spPr>
          <a:xfrm>
            <a:off x="8571162" y="2492896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32-конечная звезда 37"/>
          <p:cNvSpPr/>
          <p:nvPr/>
        </p:nvSpPr>
        <p:spPr>
          <a:xfrm>
            <a:off x="5058369" y="3548054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4866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1950" y="1311151"/>
            <a:ext cx="231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уменьшаемое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1950" y="166141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вычитаемое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6734" y="1288632"/>
            <a:ext cx="899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целое</a:t>
            </a:r>
            <a:endParaRPr lang="ru-RU" sz="2400" dirty="0">
              <a:solidFill>
                <a:srgbClr val="CC00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6734" y="1671191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441" y="710986"/>
            <a:ext cx="876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 записи Пети. Расскажи, как он нашёл разности.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1950" y="202145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разность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6734" y="2031231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85525" y="140320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35696" y="141306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212" y="5695361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ОБРАЗЕЦ РАССКАЗА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33333E-6 L 0.75556 -0.01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78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67205 0.041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57917 0.0923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 animBg="1"/>
      <p:bldP spid="37" grpId="0" animBg="1"/>
      <p:bldP spid="38" grpId="0" animBg="1"/>
      <p:bldP spid="23" grpId="0"/>
      <p:bldP spid="23" grpId="1"/>
      <p:bldP spid="24" grpId="0"/>
      <p:bldP spid="24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27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 –  9   =   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00523" y="1288632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69" y="2492896"/>
            <a:ext cx="3884309" cy="394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2-конечная звезда 3"/>
          <p:cNvSpPr/>
          <p:nvPr/>
        </p:nvSpPr>
        <p:spPr>
          <a:xfrm>
            <a:off x="8588485" y="3565377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32-конечная звезда 36"/>
          <p:cNvSpPr/>
          <p:nvPr/>
        </p:nvSpPr>
        <p:spPr>
          <a:xfrm>
            <a:off x="8571162" y="2492896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32-конечная звезда 37"/>
          <p:cNvSpPr/>
          <p:nvPr/>
        </p:nvSpPr>
        <p:spPr>
          <a:xfrm>
            <a:off x="5058369" y="3548054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4866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1950" y="1311151"/>
            <a:ext cx="231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уменьшаемое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1950" y="166141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вычитаемое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6734" y="1288632"/>
            <a:ext cx="899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целое</a:t>
            </a:r>
            <a:endParaRPr lang="ru-RU" sz="2400" dirty="0">
              <a:solidFill>
                <a:srgbClr val="CC00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6734" y="1671191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441" y="710986"/>
            <a:ext cx="876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 записи Пети. Расскажи, как он нашёл разности.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1950" y="202145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разность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6734" y="2031231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74870" y="163403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77265" y="202145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25649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 –  7   =   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2151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365104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07504" y="38610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 –  8   =  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42" y="3878594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01" y="2614448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76" y="2614448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01" y="2614448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42" y="3878594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42" y="3878594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179512" y="5170815"/>
            <a:ext cx="4878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115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27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 –  9   =   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69" y="2492896"/>
            <a:ext cx="3884309" cy="394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2-конечная звезда 3"/>
          <p:cNvSpPr/>
          <p:nvPr/>
        </p:nvSpPr>
        <p:spPr>
          <a:xfrm>
            <a:off x="8588485" y="3565377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32-конечная звезда 36"/>
          <p:cNvSpPr/>
          <p:nvPr/>
        </p:nvSpPr>
        <p:spPr>
          <a:xfrm>
            <a:off x="8571162" y="2492896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32-конечная звезда 37"/>
          <p:cNvSpPr/>
          <p:nvPr/>
        </p:nvSpPr>
        <p:spPr>
          <a:xfrm>
            <a:off x="5058369" y="3548054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4866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1950" y="1311151"/>
            <a:ext cx="1935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уменьшаемое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1950" y="166141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вычитаемое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6734" y="1288632"/>
            <a:ext cx="899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целое</a:t>
            </a:r>
            <a:endParaRPr lang="ru-RU" sz="2400" dirty="0">
              <a:solidFill>
                <a:srgbClr val="CC00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6734" y="1671191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441" y="710986"/>
            <a:ext cx="876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 записи Пети. Расскажи, как он нашёл разности.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1950" y="202145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разность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6734" y="2031231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25649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 –  7   =   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2151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365104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07504" y="38610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 –  8   =  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41" y="5614576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275" y="2478148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95" y="5635780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12" y="5931110"/>
            <a:ext cx="5064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520" y="2433984"/>
            <a:ext cx="5064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43" y="5931111"/>
            <a:ext cx="5064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9512" y="596256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077265" y="1295003"/>
            <a:ext cx="527709" cy="1194487"/>
            <a:chOff x="3779912" y="1340768"/>
            <a:chExt cx="527709" cy="1194487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779912" y="1340768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854259" y="1686169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856654" y="2073590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092280" y="1298409"/>
            <a:ext cx="527709" cy="1194487"/>
            <a:chOff x="3779912" y="1340768"/>
            <a:chExt cx="527709" cy="1194487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779912" y="1340768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854259" y="1686169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856654" y="2073590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5060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08" y="724578"/>
            <a:ext cx="9146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7 а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Два муравья выбежали из муравейника в противоположных направлениях. Через некоторое время расстояние между ними было 14 </a:t>
            </a:r>
            <a:r>
              <a:rPr lang="ru-RU" sz="2400" dirty="0" err="1" smtClean="0">
                <a:solidFill>
                  <a:srgbClr val="002060"/>
                </a:solidFill>
                <a:latin typeface="Arial Narrow" pitchFamily="34" charset="0"/>
              </a:rPr>
              <a:t>дм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. На каком расстоянии от муравейника в это время </a:t>
            </a:r>
            <a:r>
              <a:rPr lang="ru-RU" sz="2400" smtClean="0">
                <a:solidFill>
                  <a:srgbClr val="002060"/>
                </a:solidFill>
                <a:latin typeface="Arial Narrow" pitchFamily="34" charset="0"/>
              </a:rPr>
              <a:t>находится первый муравей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, если второй отбежал от муравейника на 8 </a:t>
            </a:r>
            <a:r>
              <a:rPr lang="ru-RU" sz="2400" dirty="0" err="1" smtClean="0">
                <a:solidFill>
                  <a:srgbClr val="002060"/>
                </a:solidFill>
                <a:latin typeface="Arial Narrow" pitchFamily="34" charset="0"/>
              </a:rPr>
              <a:t>дм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3372" y="2780928"/>
            <a:ext cx="756065" cy="46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35" y="2775176"/>
            <a:ext cx="756065" cy="46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010416" y="21429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11560" y="3343976"/>
            <a:ext cx="7329431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11560" y="3343976"/>
            <a:ext cx="4248472" cy="0"/>
          </a:xfrm>
          <a:prstGeom prst="line">
            <a:avLst/>
          </a:prstGeom>
          <a:ln w="38100">
            <a:solidFill>
              <a:srgbClr val="CC00C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260766" y="1484784"/>
            <a:ext cx="9900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8596" y="4732855"/>
            <a:ext cx="255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14 - 8 = 6 (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4281" y="5441655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6 дециметров.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7049" y="1832573"/>
            <a:ext cx="9112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38081" y="1095127"/>
            <a:ext cx="10864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94238"/>
            <a:ext cx="2088232" cy="99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авая круглая скобка 22"/>
          <p:cNvSpPr/>
          <p:nvPr/>
        </p:nvSpPr>
        <p:spPr>
          <a:xfrm rot="5400000" flipV="1">
            <a:off x="4168262" y="88322"/>
            <a:ext cx="216027" cy="7329431"/>
          </a:xfrm>
          <a:prstGeom prst="rightBracket">
            <a:avLst>
              <a:gd name="adj" fmla="val 170977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354606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 Narrow" pitchFamily="34" charset="0"/>
              </a:rPr>
              <a:t>второй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25828" y="3354607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 Narrow" pitchFamily="34" charset="0"/>
              </a:rPr>
              <a:t>первый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6251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42535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33333 -0.0018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50746 0.401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82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13542 0.199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99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49358 0.1467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733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5" grpId="0"/>
      <p:bldP spid="46" grpId="0"/>
      <p:bldP spid="24" grpId="0"/>
      <p:bldP spid="24" grpId="1"/>
      <p:bldP spid="25" grpId="0"/>
      <p:bldP spid="25" grpId="1"/>
      <p:bldP spid="23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572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7 б)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Первый муравей принёс в муравейник 12 травинок. Это на 5 травинок больше, чем принёс второй. Сколько травинок принёс второй муравей?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0014" y="2300879"/>
            <a:ext cx="923986" cy="57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7" y="2474934"/>
            <a:ext cx="923986" cy="57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лилиния 8"/>
          <p:cNvSpPr/>
          <p:nvPr/>
        </p:nvSpPr>
        <p:spPr>
          <a:xfrm rot="1892724" flipH="1" flipV="1">
            <a:off x="1902310" y="2089499"/>
            <a:ext cx="808081" cy="885663"/>
          </a:xfrm>
          <a:custGeom>
            <a:avLst/>
            <a:gdLst>
              <a:gd name="connsiteX0" fmla="*/ 5126 w 2169965"/>
              <a:gd name="connsiteY0" fmla="*/ 221754 h 2378299"/>
              <a:gd name="connsiteX1" fmla="*/ 491823 w 2169965"/>
              <a:gd name="connsiteY1" fmla="*/ 1386876 h 2378299"/>
              <a:gd name="connsiteX2" fmla="*/ 506571 w 2169965"/>
              <a:gd name="connsiteY2" fmla="*/ 2242283 h 2378299"/>
              <a:gd name="connsiteX3" fmla="*/ 654055 w 2169965"/>
              <a:gd name="connsiteY3" fmla="*/ 1121405 h 2378299"/>
              <a:gd name="connsiteX4" fmla="*/ 211603 w 2169965"/>
              <a:gd name="connsiteY4" fmla="*/ 192257 h 2378299"/>
              <a:gd name="connsiteX5" fmla="*/ 890029 w 2169965"/>
              <a:gd name="connsiteY5" fmla="*/ 1711341 h 2378299"/>
              <a:gd name="connsiteX6" fmla="*/ 1317732 w 2169965"/>
              <a:gd name="connsiteY6" fmla="*/ 2242283 h 2378299"/>
              <a:gd name="connsiteX7" fmla="*/ 1538958 w 2169965"/>
              <a:gd name="connsiteY7" fmla="*/ 2316025 h 2378299"/>
              <a:gd name="connsiteX8" fmla="*/ 1008016 w 2169965"/>
              <a:gd name="connsiteY8" fmla="*/ 1445870 h 2378299"/>
              <a:gd name="connsiteX9" fmla="*/ 388584 w 2169965"/>
              <a:gd name="connsiteY9" fmla="*/ 103767 h 2378299"/>
              <a:gd name="connsiteX10" fmla="*/ 255848 w 2169965"/>
              <a:gd name="connsiteY10" fmla="*/ 236502 h 2378299"/>
              <a:gd name="connsiteX11" fmla="*/ 1332481 w 2169965"/>
              <a:gd name="connsiteY11" fmla="*/ 1401625 h 2378299"/>
              <a:gd name="connsiteX12" fmla="*/ 1966661 w 2169965"/>
              <a:gd name="connsiteY12" fmla="*/ 1711341 h 2378299"/>
              <a:gd name="connsiteX13" fmla="*/ 2158390 w 2169965"/>
              <a:gd name="connsiteY13" fmla="*/ 1667096 h 2378299"/>
              <a:gd name="connsiteX14" fmla="*/ 1686442 w 2169965"/>
              <a:gd name="connsiteY14" fmla="*/ 1401625 h 2378299"/>
              <a:gd name="connsiteX15" fmla="*/ 1317732 w 2169965"/>
              <a:gd name="connsiteY15" fmla="*/ 1047663 h 2378299"/>
              <a:gd name="connsiteX16" fmla="*/ 801539 w 2169965"/>
              <a:gd name="connsiteY16" fmla="*/ 546218 h 2378299"/>
              <a:gd name="connsiteX17" fmla="*/ 270597 w 2169965"/>
              <a:gd name="connsiteY17" fmla="*/ 133263 h 2378299"/>
              <a:gd name="connsiteX18" fmla="*/ 5126 w 2169965"/>
              <a:gd name="connsiteY18" fmla="*/ 221754 h 23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9965" h="2378299">
                <a:moveTo>
                  <a:pt x="5126" y="221754"/>
                </a:moveTo>
                <a:cubicBezTo>
                  <a:pt x="41997" y="430689"/>
                  <a:pt x="408249" y="1050121"/>
                  <a:pt x="491823" y="1386876"/>
                </a:cubicBezTo>
                <a:cubicBezTo>
                  <a:pt x="575397" y="1723631"/>
                  <a:pt x="479532" y="2286528"/>
                  <a:pt x="506571" y="2242283"/>
                </a:cubicBezTo>
                <a:cubicBezTo>
                  <a:pt x="533610" y="2198038"/>
                  <a:pt x="703216" y="1463076"/>
                  <a:pt x="654055" y="1121405"/>
                </a:cubicBezTo>
                <a:cubicBezTo>
                  <a:pt x="604894" y="779734"/>
                  <a:pt x="172274" y="93934"/>
                  <a:pt x="211603" y="192257"/>
                </a:cubicBezTo>
                <a:cubicBezTo>
                  <a:pt x="250932" y="290580"/>
                  <a:pt x="705674" y="1369670"/>
                  <a:pt x="890029" y="1711341"/>
                </a:cubicBezTo>
                <a:cubicBezTo>
                  <a:pt x="1074384" y="2053012"/>
                  <a:pt x="1209577" y="2141502"/>
                  <a:pt x="1317732" y="2242283"/>
                </a:cubicBezTo>
                <a:cubicBezTo>
                  <a:pt x="1425887" y="2343064"/>
                  <a:pt x="1590577" y="2448761"/>
                  <a:pt x="1538958" y="2316025"/>
                </a:cubicBezTo>
                <a:cubicBezTo>
                  <a:pt x="1487339" y="2183289"/>
                  <a:pt x="1199745" y="1814580"/>
                  <a:pt x="1008016" y="1445870"/>
                </a:cubicBezTo>
                <a:cubicBezTo>
                  <a:pt x="816287" y="1077160"/>
                  <a:pt x="513945" y="305328"/>
                  <a:pt x="388584" y="103767"/>
                </a:cubicBezTo>
                <a:cubicBezTo>
                  <a:pt x="263223" y="-97794"/>
                  <a:pt x="98532" y="20192"/>
                  <a:pt x="255848" y="236502"/>
                </a:cubicBezTo>
                <a:cubicBezTo>
                  <a:pt x="413164" y="452812"/>
                  <a:pt x="1047346" y="1155819"/>
                  <a:pt x="1332481" y="1401625"/>
                </a:cubicBezTo>
                <a:cubicBezTo>
                  <a:pt x="1617616" y="1647431"/>
                  <a:pt x="1829010" y="1667096"/>
                  <a:pt x="1966661" y="1711341"/>
                </a:cubicBezTo>
                <a:cubicBezTo>
                  <a:pt x="2104312" y="1755586"/>
                  <a:pt x="2205093" y="1718715"/>
                  <a:pt x="2158390" y="1667096"/>
                </a:cubicBezTo>
                <a:cubicBezTo>
                  <a:pt x="2111687" y="1615477"/>
                  <a:pt x="1826552" y="1504864"/>
                  <a:pt x="1686442" y="1401625"/>
                </a:cubicBezTo>
                <a:cubicBezTo>
                  <a:pt x="1546332" y="1298386"/>
                  <a:pt x="1317732" y="1047663"/>
                  <a:pt x="1317732" y="1047663"/>
                </a:cubicBezTo>
                <a:cubicBezTo>
                  <a:pt x="1170248" y="905095"/>
                  <a:pt x="976061" y="698618"/>
                  <a:pt x="801539" y="546218"/>
                </a:cubicBezTo>
                <a:cubicBezTo>
                  <a:pt x="627017" y="393818"/>
                  <a:pt x="403332" y="187340"/>
                  <a:pt x="270597" y="133263"/>
                </a:cubicBezTo>
                <a:cubicBezTo>
                  <a:pt x="137862" y="79186"/>
                  <a:pt x="-31745" y="12819"/>
                  <a:pt x="5126" y="221754"/>
                </a:cubicBezTo>
                <a:close/>
              </a:path>
            </a:pathLst>
          </a:custGeom>
          <a:solidFill>
            <a:srgbClr val="009644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12087111">
            <a:off x="1321587" y="2060641"/>
            <a:ext cx="808081" cy="885663"/>
          </a:xfrm>
          <a:custGeom>
            <a:avLst/>
            <a:gdLst>
              <a:gd name="connsiteX0" fmla="*/ 5126 w 2169965"/>
              <a:gd name="connsiteY0" fmla="*/ 221754 h 2378299"/>
              <a:gd name="connsiteX1" fmla="*/ 491823 w 2169965"/>
              <a:gd name="connsiteY1" fmla="*/ 1386876 h 2378299"/>
              <a:gd name="connsiteX2" fmla="*/ 506571 w 2169965"/>
              <a:gd name="connsiteY2" fmla="*/ 2242283 h 2378299"/>
              <a:gd name="connsiteX3" fmla="*/ 654055 w 2169965"/>
              <a:gd name="connsiteY3" fmla="*/ 1121405 h 2378299"/>
              <a:gd name="connsiteX4" fmla="*/ 211603 w 2169965"/>
              <a:gd name="connsiteY4" fmla="*/ 192257 h 2378299"/>
              <a:gd name="connsiteX5" fmla="*/ 890029 w 2169965"/>
              <a:gd name="connsiteY5" fmla="*/ 1711341 h 2378299"/>
              <a:gd name="connsiteX6" fmla="*/ 1317732 w 2169965"/>
              <a:gd name="connsiteY6" fmla="*/ 2242283 h 2378299"/>
              <a:gd name="connsiteX7" fmla="*/ 1538958 w 2169965"/>
              <a:gd name="connsiteY7" fmla="*/ 2316025 h 2378299"/>
              <a:gd name="connsiteX8" fmla="*/ 1008016 w 2169965"/>
              <a:gd name="connsiteY8" fmla="*/ 1445870 h 2378299"/>
              <a:gd name="connsiteX9" fmla="*/ 388584 w 2169965"/>
              <a:gd name="connsiteY9" fmla="*/ 103767 h 2378299"/>
              <a:gd name="connsiteX10" fmla="*/ 255848 w 2169965"/>
              <a:gd name="connsiteY10" fmla="*/ 236502 h 2378299"/>
              <a:gd name="connsiteX11" fmla="*/ 1332481 w 2169965"/>
              <a:gd name="connsiteY11" fmla="*/ 1401625 h 2378299"/>
              <a:gd name="connsiteX12" fmla="*/ 1966661 w 2169965"/>
              <a:gd name="connsiteY12" fmla="*/ 1711341 h 2378299"/>
              <a:gd name="connsiteX13" fmla="*/ 2158390 w 2169965"/>
              <a:gd name="connsiteY13" fmla="*/ 1667096 h 2378299"/>
              <a:gd name="connsiteX14" fmla="*/ 1686442 w 2169965"/>
              <a:gd name="connsiteY14" fmla="*/ 1401625 h 2378299"/>
              <a:gd name="connsiteX15" fmla="*/ 1317732 w 2169965"/>
              <a:gd name="connsiteY15" fmla="*/ 1047663 h 2378299"/>
              <a:gd name="connsiteX16" fmla="*/ 801539 w 2169965"/>
              <a:gd name="connsiteY16" fmla="*/ 546218 h 2378299"/>
              <a:gd name="connsiteX17" fmla="*/ 270597 w 2169965"/>
              <a:gd name="connsiteY17" fmla="*/ 133263 h 2378299"/>
              <a:gd name="connsiteX18" fmla="*/ 5126 w 2169965"/>
              <a:gd name="connsiteY18" fmla="*/ 221754 h 23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9965" h="2378299">
                <a:moveTo>
                  <a:pt x="5126" y="221754"/>
                </a:moveTo>
                <a:cubicBezTo>
                  <a:pt x="41997" y="430689"/>
                  <a:pt x="408249" y="1050121"/>
                  <a:pt x="491823" y="1386876"/>
                </a:cubicBezTo>
                <a:cubicBezTo>
                  <a:pt x="575397" y="1723631"/>
                  <a:pt x="479532" y="2286528"/>
                  <a:pt x="506571" y="2242283"/>
                </a:cubicBezTo>
                <a:cubicBezTo>
                  <a:pt x="533610" y="2198038"/>
                  <a:pt x="703216" y="1463076"/>
                  <a:pt x="654055" y="1121405"/>
                </a:cubicBezTo>
                <a:cubicBezTo>
                  <a:pt x="604894" y="779734"/>
                  <a:pt x="172274" y="93934"/>
                  <a:pt x="211603" y="192257"/>
                </a:cubicBezTo>
                <a:cubicBezTo>
                  <a:pt x="250932" y="290580"/>
                  <a:pt x="705674" y="1369670"/>
                  <a:pt x="890029" y="1711341"/>
                </a:cubicBezTo>
                <a:cubicBezTo>
                  <a:pt x="1074384" y="2053012"/>
                  <a:pt x="1209577" y="2141502"/>
                  <a:pt x="1317732" y="2242283"/>
                </a:cubicBezTo>
                <a:cubicBezTo>
                  <a:pt x="1425887" y="2343064"/>
                  <a:pt x="1590577" y="2448761"/>
                  <a:pt x="1538958" y="2316025"/>
                </a:cubicBezTo>
                <a:cubicBezTo>
                  <a:pt x="1487339" y="2183289"/>
                  <a:pt x="1199745" y="1814580"/>
                  <a:pt x="1008016" y="1445870"/>
                </a:cubicBezTo>
                <a:cubicBezTo>
                  <a:pt x="816287" y="1077160"/>
                  <a:pt x="513945" y="305328"/>
                  <a:pt x="388584" y="103767"/>
                </a:cubicBezTo>
                <a:cubicBezTo>
                  <a:pt x="263223" y="-97794"/>
                  <a:pt x="98532" y="20192"/>
                  <a:pt x="255848" y="236502"/>
                </a:cubicBezTo>
                <a:cubicBezTo>
                  <a:pt x="413164" y="452812"/>
                  <a:pt x="1047346" y="1155819"/>
                  <a:pt x="1332481" y="1401625"/>
                </a:cubicBezTo>
                <a:cubicBezTo>
                  <a:pt x="1617616" y="1647431"/>
                  <a:pt x="1829010" y="1667096"/>
                  <a:pt x="1966661" y="1711341"/>
                </a:cubicBezTo>
                <a:cubicBezTo>
                  <a:pt x="2104312" y="1755586"/>
                  <a:pt x="2205093" y="1718715"/>
                  <a:pt x="2158390" y="1667096"/>
                </a:cubicBezTo>
                <a:cubicBezTo>
                  <a:pt x="2111687" y="1615477"/>
                  <a:pt x="1826552" y="1504864"/>
                  <a:pt x="1686442" y="1401625"/>
                </a:cubicBezTo>
                <a:cubicBezTo>
                  <a:pt x="1546332" y="1298386"/>
                  <a:pt x="1317732" y="1047663"/>
                  <a:pt x="1317732" y="1047663"/>
                </a:cubicBezTo>
                <a:cubicBezTo>
                  <a:pt x="1170248" y="905095"/>
                  <a:pt x="976061" y="698618"/>
                  <a:pt x="801539" y="546218"/>
                </a:cubicBezTo>
                <a:cubicBezTo>
                  <a:pt x="627017" y="393818"/>
                  <a:pt x="403332" y="187340"/>
                  <a:pt x="270597" y="133263"/>
                </a:cubicBezTo>
                <a:cubicBezTo>
                  <a:pt x="137862" y="79186"/>
                  <a:pt x="-31745" y="12819"/>
                  <a:pt x="5126" y="221754"/>
                </a:cubicBezTo>
                <a:close/>
              </a:path>
            </a:pathLst>
          </a:custGeom>
          <a:solidFill>
            <a:srgbClr val="009644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12893884">
            <a:off x="3042039" y="2065086"/>
            <a:ext cx="808081" cy="885663"/>
          </a:xfrm>
          <a:custGeom>
            <a:avLst/>
            <a:gdLst>
              <a:gd name="connsiteX0" fmla="*/ 5126 w 2169965"/>
              <a:gd name="connsiteY0" fmla="*/ 221754 h 2378299"/>
              <a:gd name="connsiteX1" fmla="*/ 491823 w 2169965"/>
              <a:gd name="connsiteY1" fmla="*/ 1386876 h 2378299"/>
              <a:gd name="connsiteX2" fmla="*/ 506571 w 2169965"/>
              <a:gd name="connsiteY2" fmla="*/ 2242283 h 2378299"/>
              <a:gd name="connsiteX3" fmla="*/ 654055 w 2169965"/>
              <a:gd name="connsiteY3" fmla="*/ 1121405 h 2378299"/>
              <a:gd name="connsiteX4" fmla="*/ 211603 w 2169965"/>
              <a:gd name="connsiteY4" fmla="*/ 192257 h 2378299"/>
              <a:gd name="connsiteX5" fmla="*/ 890029 w 2169965"/>
              <a:gd name="connsiteY5" fmla="*/ 1711341 h 2378299"/>
              <a:gd name="connsiteX6" fmla="*/ 1317732 w 2169965"/>
              <a:gd name="connsiteY6" fmla="*/ 2242283 h 2378299"/>
              <a:gd name="connsiteX7" fmla="*/ 1538958 w 2169965"/>
              <a:gd name="connsiteY7" fmla="*/ 2316025 h 2378299"/>
              <a:gd name="connsiteX8" fmla="*/ 1008016 w 2169965"/>
              <a:gd name="connsiteY8" fmla="*/ 1445870 h 2378299"/>
              <a:gd name="connsiteX9" fmla="*/ 388584 w 2169965"/>
              <a:gd name="connsiteY9" fmla="*/ 103767 h 2378299"/>
              <a:gd name="connsiteX10" fmla="*/ 255848 w 2169965"/>
              <a:gd name="connsiteY10" fmla="*/ 236502 h 2378299"/>
              <a:gd name="connsiteX11" fmla="*/ 1332481 w 2169965"/>
              <a:gd name="connsiteY11" fmla="*/ 1401625 h 2378299"/>
              <a:gd name="connsiteX12" fmla="*/ 1966661 w 2169965"/>
              <a:gd name="connsiteY12" fmla="*/ 1711341 h 2378299"/>
              <a:gd name="connsiteX13" fmla="*/ 2158390 w 2169965"/>
              <a:gd name="connsiteY13" fmla="*/ 1667096 h 2378299"/>
              <a:gd name="connsiteX14" fmla="*/ 1686442 w 2169965"/>
              <a:gd name="connsiteY14" fmla="*/ 1401625 h 2378299"/>
              <a:gd name="connsiteX15" fmla="*/ 1317732 w 2169965"/>
              <a:gd name="connsiteY15" fmla="*/ 1047663 h 2378299"/>
              <a:gd name="connsiteX16" fmla="*/ 801539 w 2169965"/>
              <a:gd name="connsiteY16" fmla="*/ 546218 h 2378299"/>
              <a:gd name="connsiteX17" fmla="*/ 270597 w 2169965"/>
              <a:gd name="connsiteY17" fmla="*/ 133263 h 2378299"/>
              <a:gd name="connsiteX18" fmla="*/ 5126 w 2169965"/>
              <a:gd name="connsiteY18" fmla="*/ 221754 h 23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9965" h="2378299">
                <a:moveTo>
                  <a:pt x="5126" y="221754"/>
                </a:moveTo>
                <a:cubicBezTo>
                  <a:pt x="41997" y="430689"/>
                  <a:pt x="408249" y="1050121"/>
                  <a:pt x="491823" y="1386876"/>
                </a:cubicBezTo>
                <a:cubicBezTo>
                  <a:pt x="575397" y="1723631"/>
                  <a:pt x="479532" y="2286528"/>
                  <a:pt x="506571" y="2242283"/>
                </a:cubicBezTo>
                <a:cubicBezTo>
                  <a:pt x="533610" y="2198038"/>
                  <a:pt x="703216" y="1463076"/>
                  <a:pt x="654055" y="1121405"/>
                </a:cubicBezTo>
                <a:cubicBezTo>
                  <a:pt x="604894" y="779734"/>
                  <a:pt x="172274" y="93934"/>
                  <a:pt x="211603" y="192257"/>
                </a:cubicBezTo>
                <a:cubicBezTo>
                  <a:pt x="250932" y="290580"/>
                  <a:pt x="705674" y="1369670"/>
                  <a:pt x="890029" y="1711341"/>
                </a:cubicBezTo>
                <a:cubicBezTo>
                  <a:pt x="1074384" y="2053012"/>
                  <a:pt x="1209577" y="2141502"/>
                  <a:pt x="1317732" y="2242283"/>
                </a:cubicBezTo>
                <a:cubicBezTo>
                  <a:pt x="1425887" y="2343064"/>
                  <a:pt x="1590577" y="2448761"/>
                  <a:pt x="1538958" y="2316025"/>
                </a:cubicBezTo>
                <a:cubicBezTo>
                  <a:pt x="1487339" y="2183289"/>
                  <a:pt x="1199745" y="1814580"/>
                  <a:pt x="1008016" y="1445870"/>
                </a:cubicBezTo>
                <a:cubicBezTo>
                  <a:pt x="816287" y="1077160"/>
                  <a:pt x="513945" y="305328"/>
                  <a:pt x="388584" y="103767"/>
                </a:cubicBezTo>
                <a:cubicBezTo>
                  <a:pt x="263223" y="-97794"/>
                  <a:pt x="98532" y="20192"/>
                  <a:pt x="255848" y="236502"/>
                </a:cubicBezTo>
                <a:cubicBezTo>
                  <a:pt x="413164" y="452812"/>
                  <a:pt x="1047346" y="1155819"/>
                  <a:pt x="1332481" y="1401625"/>
                </a:cubicBezTo>
                <a:cubicBezTo>
                  <a:pt x="1617616" y="1647431"/>
                  <a:pt x="1829010" y="1667096"/>
                  <a:pt x="1966661" y="1711341"/>
                </a:cubicBezTo>
                <a:cubicBezTo>
                  <a:pt x="2104312" y="1755586"/>
                  <a:pt x="2205093" y="1718715"/>
                  <a:pt x="2158390" y="1667096"/>
                </a:cubicBezTo>
                <a:cubicBezTo>
                  <a:pt x="2111687" y="1615477"/>
                  <a:pt x="1826552" y="1504864"/>
                  <a:pt x="1686442" y="1401625"/>
                </a:cubicBezTo>
                <a:cubicBezTo>
                  <a:pt x="1546332" y="1298386"/>
                  <a:pt x="1317732" y="1047663"/>
                  <a:pt x="1317732" y="1047663"/>
                </a:cubicBezTo>
                <a:cubicBezTo>
                  <a:pt x="1170248" y="905095"/>
                  <a:pt x="976061" y="698618"/>
                  <a:pt x="801539" y="546218"/>
                </a:cubicBezTo>
                <a:cubicBezTo>
                  <a:pt x="627017" y="393818"/>
                  <a:pt x="403332" y="187340"/>
                  <a:pt x="270597" y="133263"/>
                </a:cubicBezTo>
                <a:cubicBezTo>
                  <a:pt x="137862" y="79186"/>
                  <a:pt x="-31745" y="12819"/>
                  <a:pt x="5126" y="221754"/>
                </a:cubicBezTo>
                <a:close/>
              </a:path>
            </a:pathLst>
          </a:custGeom>
          <a:solidFill>
            <a:srgbClr val="009644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13395302">
            <a:off x="2457305" y="2075121"/>
            <a:ext cx="808080" cy="885662"/>
          </a:xfrm>
          <a:custGeom>
            <a:avLst/>
            <a:gdLst>
              <a:gd name="connsiteX0" fmla="*/ 5126 w 2169965"/>
              <a:gd name="connsiteY0" fmla="*/ 221754 h 2378299"/>
              <a:gd name="connsiteX1" fmla="*/ 491823 w 2169965"/>
              <a:gd name="connsiteY1" fmla="*/ 1386876 h 2378299"/>
              <a:gd name="connsiteX2" fmla="*/ 506571 w 2169965"/>
              <a:gd name="connsiteY2" fmla="*/ 2242283 h 2378299"/>
              <a:gd name="connsiteX3" fmla="*/ 654055 w 2169965"/>
              <a:gd name="connsiteY3" fmla="*/ 1121405 h 2378299"/>
              <a:gd name="connsiteX4" fmla="*/ 211603 w 2169965"/>
              <a:gd name="connsiteY4" fmla="*/ 192257 h 2378299"/>
              <a:gd name="connsiteX5" fmla="*/ 890029 w 2169965"/>
              <a:gd name="connsiteY5" fmla="*/ 1711341 h 2378299"/>
              <a:gd name="connsiteX6" fmla="*/ 1317732 w 2169965"/>
              <a:gd name="connsiteY6" fmla="*/ 2242283 h 2378299"/>
              <a:gd name="connsiteX7" fmla="*/ 1538958 w 2169965"/>
              <a:gd name="connsiteY7" fmla="*/ 2316025 h 2378299"/>
              <a:gd name="connsiteX8" fmla="*/ 1008016 w 2169965"/>
              <a:gd name="connsiteY8" fmla="*/ 1445870 h 2378299"/>
              <a:gd name="connsiteX9" fmla="*/ 388584 w 2169965"/>
              <a:gd name="connsiteY9" fmla="*/ 103767 h 2378299"/>
              <a:gd name="connsiteX10" fmla="*/ 255848 w 2169965"/>
              <a:gd name="connsiteY10" fmla="*/ 236502 h 2378299"/>
              <a:gd name="connsiteX11" fmla="*/ 1332481 w 2169965"/>
              <a:gd name="connsiteY11" fmla="*/ 1401625 h 2378299"/>
              <a:gd name="connsiteX12" fmla="*/ 1966661 w 2169965"/>
              <a:gd name="connsiteY12" fmla="*/ 1711341 h 2378299"/>
              <a:gd name="connsiteX13" fmla="*/ 2158390 w 2169965"/>
              <a:gd name="connsiteY13" fmla="*/ 1667096 h 2378299"/>
              <a:gd name="connsiteX14" fmla="*/ 1686442 w 2169965"/>
              <a:gd name="connsiteY14" fmla="*/ 1401625 h 2378299"/>
              <a:gd name="connsiteX15" fmla="*/ 1317732 w 2169965"/>
              <a:gd name="connsiteY15" fmla="*/ 1047663 h 2378299"/>
              <a:gd name="connsiteX16" fmla="*/ 801539 w 2169965"/>
              <a:gd name="connsiteY16" fmla="*/ 546218 h 2378299"/>
              <a:gd name="connsiteX17" fmla="*/ 270597 w 2169965"/>
              <a:gd name="connsiteY17" fmla="*/ 133263 h 2378299"/>
              <a:gd name="connsiteX18" fmla="*/ 5126 w 2169965"/>
              <a:gd name="connsiteY18" fmla="*/ 221754 h 23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9965" h="2378299">
                <a:moveTo>
                  <a:pt x="5126" y="221754"/>
                </a:moveTo>
                <a:cubicBezTo>
                  <a:pt x="41997" y="430689"/>
                  <a:pt x="408249" y="1050121"/>
                  <a:pt x="491823" y="1386876"/>
                </a:cubicBezTo>
                <a:cubicBezTo>
                  <a:pt x="575397" y="1723631"/>
                  <a:pt x="479532" y="2286528"/>
                  <a:pt x="506571" y="2242283"/>
                </a:cubicBezTo>
                <a:cubicBezTo>
                  <a:pt x="533610" y="2198038"/>
                  <a:pt x="703216" y="1463076"/>
                  <a:pt x="654055" y="1121405"/>
                </a:cubicBezTo>
                <a:cubicBezTo>
                  <a:pt x="604894" y="779734"/>
                  <a:pt x="172274" y="93934"/>
                  <a:pt x="211603" y="192257"/>
                </a:cubicBezTo>
                <a:cubicBezTo>
                  <a:pt x="250932" y="290580"/>
                  <a:pt x="705674" y="1369670"/>
                  <a:pt x="890029" y="1711341"/>
                </a:cubicBezTo>
                <a:cubicBezTo>
                  <a:pt x="1074384" y="2053012"/>
                  <a:pt x="1209577" y="2141502"/>
                  <a:pt x="1317732" y="2242283"/>
                </a:cubicBezTo>
                <a:cubicBezTo>
                  <a:pt x="1425887" y="2343064"/>
                  <a:pt x="1590577" y="2448761"/>
                  <a:pt x="1538958" y="2316025"/>
                </a:cubicBezTo>
                <a:cubicBezTo>
                  <a:pt x="1487339" y="2183289"/>
                  <a:pt x="1199745" y="1814580"/>
                  <a:pt x="1008016" y="1445870"/>
                </a:cubicBezTo>
                <a:cubicBezTo>
                  <a:pt x="816287" y="1077160"/>
                  <a:pt x="513945" y="305328"/>
                  <a:pt x="388584" y="103767"/>
                </a:cubicBezTo>
                <a:cubicBezTo>
                  <a:pt x="263223" y="-97794"/>
                  <a:pt x="98532" y="20192"/>
                  <a:pt x="255848" y="236502"/>
                </a:cubicBezTo>
                <a:cubicBezTo>
                  <a:pt x="413164" y="452812"/>
                  <a:pt x="1047346" y="1155819"/>
                  <a:pt x="1332481" y="1401625"/>
                </a:cubicBezTo>
                <a:cubicBezTo>
                  <a:pt x="1617616" y="1647431"/>
                  <a:pt x="1829010" y="1667096"/>
                  <a:pt x="1966661" y="1711341"/>
                </a:cubicBezTo>
                <a:cubicBezTo>
                  <a:pt x="2104312" y="1755586"/>
                  <a:pt x="2205093" y="1718715"/>
                  <a:pt x="2158390" y="1667096"/>
                </a:cubicBezTo>
                <a:cubicBezTo>
                  <a:pt x="2111687" y="1615477"/>
                  <a:pt x="1826552" y="1504864"/>
                  <a:pt x="1686442" y="1401625"/>
                </a:cubicBezTo>
                <a:cubicBezTo>
                  <a:pt x="1546332" y="1298386"/>
                  <a:pt x="1317732" y="1047663"/>
                  <a:pt x="1317732" y="1047663"/>
                </a:cubicBezTo>
                <a:cubicBezTo>
                  <a:pt x="1170248" y="905095"/>
                  <a:pt x="976061" y="698618"/>
                  <a:pt x="801539" y="546218"/>
                </a:cubicBezTo>
                <a:cubicBezTo>
                  <a:pt x="627017" y="393818"/>
                  <a:pt x="403332" y="187340"/>
                  <a:pt x="270597" y="133263"/>
                </a:cubicBezTo>
                <a:cubicBezTo>
                  <a:pt x="137862" y="79186"/>
                  <a:pt x="-31745" y="12819"/>
                  <a:pt x="5126" y="221754"/>
                </a:cubicBezTo>
                <a:close/>
              </a:path>
            </a:pathLst>
          </a:custGeom>
          <a:solidFill>
            <a:srgbClr val="009644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rot="12087111">
            <a:off x="1969562" y="3296598"/>
            <a:ext cx="699435" cy="758523"/>
          </a:xfrm>
          <a:custGeom>
            <a:avLst/>
            <a:gdLst>
              <a:gd name="connsiteX0" fmla="*/ 5126 w 2169965"/>
              <a:gd name="connsiteY0" fmla="*/ 221754 h 2378299"/>
              <a:gd name="connsiteX1" fmla="*/ 491823 w 2169965"/>
              <a:gd name="connsiteY1" fmla="*/ 1386876 h 2378299"/>
              <a:gd name="connsiteX2" fmla="*/ 506571 w 2169965"/>
              <a:gd name="connsiteY2" fmla="*/ 2242283 h 2378299"/>
              <a:gd name="connsiteX3" fmla="*/ 654055 w 2169965"/>
              <a:gd name="connsiteY3" fmla="*/ 1121405 h 2378299"/>
              <a:gd name="connsiteX4" fmla="*/ 211603 w 2169965"/>
              <a:gd name="connsiteY4" fmla="*/ 192257 h 2378299"/>
              <a:gd name="connsiteX5" fmla="*/ 890029 w 2169965"/>
              <a:gd name="connsiteY5" fmla="*/ 1711341 h 2378299"/>
              <a:gd name="connsiteX6" fmla="*/ 1317732 w 2169965"/>
              <a:gd name="connsiteY6" fmla="*/ 2242283 h 2378299"/>
              <a:gd name="connsiteX7" fmla="*/ 1538958 w 2169965"/>
              <a:gd name="connsiteY7" fmla="*/ 2316025 h 2378299"/>
              <a:gd name="connsiteX8" fmla="*/ 1008016 w 2169965"/>
              <a:gd name="connsiteY8" fmla="*/ 1445870 h 2378299"/>
              <a:gd name="connsiteX9" fmla="*/ 388584 w 2169965"/>
              <a:gd name="connsiteY9" fmla="*/ 103767 h 2378299"/>
              <a:gd name="connsiteX10" fmla="*/ 255848 w 2169965"/>
              <a:gd name="connsiteY10" fmla="*/ 236502 h 2378299"/>
              <a:gd name="connsiteX11" fmla="*/ 1332481 w 2169965"/>
              <a:gd name="connsiteY11" fmla="*/ 1401625 h 2378299"/>
              <a:gd name="connsiteX12" fmla="*/ 1966661 w 2169965"/>
              <a:gd name="connsiteY12" fmla="*/ 1711341 h 2378299"/>
              <a:gd name="connsiteX13" fmla="*/ 2158390 w 2169965"/>
              <a:gd name="connsiteY13" fmla="*/ 1667096 h 2378299"/>
              <a:gd name="connsiteX14" fmla="*/ 1686442 w 2169965"/>
              <a:gd name="connsiteY14" fmla="*/ 1401625 h 2378299"/>
              <a:gd name="connsiteX15" fmla="*/ 1317732 w 2169965"/>
              <a:gd name="connsiteY15" fmla="*/ 1047663 h 2378299"/>
              <a:gd name="connsiteX16" fmla="*/ 801539 w 2169965"/>
              <a:gd name="connsiteY16" fmla="*/ 546218 h 2378299"/>
              <a:gd name="connsiteX17" fmla="*/ 270597 w 2169965"/>
              <a:gd name="connsiteY17" fmla="*/ 133263 h 2378299"/>
              <a:gd name="connsiteX18" fmla="*/ 5126 w 2169965"/>
              <a:gd name="connsiteY18" fmla="*/ 221754 h 23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9965" h="2378299">
                <a:moveTo>
                  <a:pt x="5126" y="221754"/>
                </a:moveTo>
                <a:cubicBezTo>
                  <a:pt x="41997" y="430689"/>
                  <a:pt x="408249" y="1050121"/>
                  <a:pt x="491823" y="1386876"/>
                </a:cubicBezTo>
                <a:cubicBezTo>
                  <a:pt x="575397" y="1723631"/>
                  <a:pt x="479532" y="2286528"/>
                  <a:pt x="506571" y="2242283"/>
                </a:cubicBezTo>
                <a:cubicBezTo>
                  <a:pt x="533610" y="2198038"/>
                  <a:pt x="703216" y="1463076"/>
                  <a:pt x="654055" y="1121405"/>
                </a:cubicBezTo>
                <a:cubicBezTo>
                  <a:pt x="604894" y="779734"/>
                  <a:pt x="172274" y="93934"/>
                  <a:pt x="211603" y="192257"/>
                </a:cubicBezTo>
                <a:cubicBezTo>
                  <a:pt x="250932" y="290580"/>
                  <a:pt x="705674" y="1369670"/>
                  <a:pt x="890029" y="1711341"/>
                </a:cubicBezTo>
                <a:cubicBezTo>
                  <a:pt x="1074384" y="2053012"/>
                  <a:pt x="1209577" y="2141502"/>
                  <a:pt x="1317732" y="2242283"/>
                </a:cubicBezTo>
                <a:cubicBezTo>
                  <a:pt x="1425887" y="2343064"/>
                  <a:pt x="1590577" y="2448761"/>
                  <a:pt x="1538958" y="2316025"/>
                </a:cubicBezTo>
                <a:cubicBezTo>
                  <a:pt x="1487339" y="2183289"/>
                  <a:pt x="1199745" y="1814580"/>
                  <a:pt x="1008016" y="1445870"/>
                </a:cubicBezTo>
                <a:cubicBezTo>
                  <a:pt x="816287" y="1077160"/>
                  <a:pt x="513945" y="305328"/>
                  <a:pt x="388584" y="103767"/>
                </a:cubicBezTo>
                <a:cubicBezTo>
                  <a:pt x="263223" y="-97794"/>
                  <a:pt x="98532" y="20192"/>
                  <a:pt x="255848" y="236502"/>
                </a:cubicBezTo>
                <a:cubicBezTo>
                  <a:pt x="413164" y="452812"/>
                  <a:pt x="1047346" y="1155819"/>
                  <a:pt x="1332481" y="1401625"/>
                </a:cubicBezTo>
                <a:cubicBezTo>
                  <a:pt x="1617616" y="1647431"/>
                  <a:pt x="1829010" y="1667096"/>
                  <a:pt x="1966661" y="1711341"/>
                </a:cubicBezTo>
                <a:cubicBezTo>
                  <a:pt x="2104312" y="1755586"/>
                  <a:pt x="2205093" y="1718715"/>
                  <a:pt x="2158390" y="1667096"/>
                </a:cubicBezTo>
                <a:cubicBezTo>
                  <a:pt x="2111687" y="1615477"/>
                  <a:pt x="1826552" y="1504864"/>
                  <a:pt x="1686442" y="1401625"/>
                </a:cubicBezTo>
                <a:cubicBezTo>
                  <a:pt x="1546332" y="1298386"/>
                  <a:pt x="1317732" y="1047663"/>
                  <a:pt x="1317732" y="1047663"/>
                </a:cubicBezTo>
                <a:cubicBezTo>
                  <a:pt x="1170248" y="905095"/>
                  <a:pt x="976061" y="698618"/>
                  <a:pt x="801539" y="546218"/>
                </a:cubicBezTo>
                <a:cubicBezTo>
                  <a:pt x="627017" y="393818"/>
                  <a:pt x="403332" y="187340"/>
                  <a:pt x="270597" y="133263"/>
                </a:cubicBezTo>
                <a:cubicBezTo>
                  <a:pt x="137862" y="79186"/>
                  <a:pt x="-31745" y="12819"/>
                  <a:pt x="5126" y="221754"/>
                </a:cubicBezTo>
                <a:close/>
              </a:path>
            </a:pathLst>
          </a:custGeom>
          <a:solidFill>
            <a:srgbClr val="009644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2"/>
          <a:stretch/>
        </p:blipFill>
        <p:spPr bwMode="auto">
          <a:xfrm rot="1318523">
            <a:off x="2506856" y="3266265"/>
            <a:ext cx="425653" cy="86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2"/>
          <a:stretch/>
        </p:blipFill>
        <p:spPr bwMode="auto">
          <a:xfrm rot="1318523">
            <a:off x="2944271" y="3209901"/>
            <a:ext cx="425653" cy="86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788024" y="2945464"/>
            <a:ext cx="3096344" cy="0"/>
          </a:xfrm>
          <a:prstGeom prst="line">
            <a:avLst/>
          </a:prstGeom>
          <a:ln w="28575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788024" y="3804494"/>
            <a:ext cx="1866842" cy="0"/>
          </a:xfrm>
          <a:prstGeom prst="line">
            <a:avLst/>
          </a:prstGeom>
          <a:ln w="28575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584940" y="2301497"/>
            <a:ext cx="1067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12 тр.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64088" y="2301497"/>
            <a:ext cx="3258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Это на  5 больше, чем </a:t>
            </a:r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654866" y="2945464"/>
            <a:ext cx="0" cy="753043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768408" y="3000001"/>
            <a:ext cx="989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5 </a:t>
            </a:r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тр.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84084" y="1577312"/>
            <a:ext cx="771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? тр.</a:t>
            </a:r>
            <a:endParaRPr lang="ru-RU" sz="2400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11087" y="3153766"/>
            <a:ext cx="150262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endParaRPr lang="ru-RU" sz="2400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?</a:t>
            </a:r>
          </a:p>
          <a:p>
            <a:pPr lvl="0" algn="ctr"/>
            <a:endParaRPr lang="ru-RU" sz="2400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38" y="3550148"/>
            <a:ext cx="923986" cy="57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4796284" y="2915562"/>
            <a:ext cx="0" cy="935345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081485" y="5685240"/>
            <a:ext cx="2810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  +  5  =  17 (тр.)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56406" y="5223576"/>
            <a:ext cx="2784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  -  5  =  7 (тр.)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91366" y="4498988"/>
            <a:ext cx="2901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Выбери решение!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79206" y="4537907"/>
            <a:ext cx="2969941" cy="164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69147" y="5063192"/>
            <a:ext cx="5508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4295" y="4673656"/>
            <a:ext cx="268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Ответ: 7 травинок.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092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37153 -0.0046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47309 0.1678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63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48889 0.3233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6059 -0.1453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95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4" grpId="0"/>
      <p:bldP spid="25" grpId="0"/>
      <p:bldP spid="28" grpId="0"/>
      <p:bldP spid="29" grpId="0"/>
      <p:bldP spid="29" grpId="1"/>
      <p:bldP spid="32" grpId="0" animBg="1"/>
      <p:bldP spid="32" grpId="1" animBg="1"/>
      <p:bldP spid="31" grpId="0"/>
      <p:bldP spid="38" grpId="0"/>
      <p:bldP spid="36" grpId="0" animBg="1"/>
      <p:bldP spid="41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624277"/>
              </p:ext>
            </p:extLst>
          </p:nvPr>
        </p:nvGraphicFramePr>
        <p:xfrm>
          <a:off x="755576" y="2420888"/>
          <a:ext cx="6480720" cy="1429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1080120"/>
                <a:gridCol w="1080120"/>
                <a:gridCol w="1080120"/>
                <a:gridCol w="1080120"/>
                <a:gridCol w="1080120"/>
              </a:tblGrid>
              <a:tr h="720080">
                <a:tc rowSpan="2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0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51520" y="105273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Вове дополнить числа до 10.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7089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60729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03848" y="260729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55976" y="260174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36096" y="260729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444208" y="260729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8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29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10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41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72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03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34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15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96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81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8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29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10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41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72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03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34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15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96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81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91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07505" y="4077072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229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13716"/>
              </p:ext>
            </p:extLst>
          </p:nvPr>
        </p:nvGraphicFramePr>
        <p:xfrm>
          <a:off x="323528" y="2204864"/>
          <a:ext cx="6480720" cy="1429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1080120"/>
                <a:gridCol w="1080120"/>
                <a:gridCol w="1080120"/>
                <a:gridCol w="1080120"/>
                <a:gridCol w="1080120"/>
              </a:tblGrid>
              <a:tr h="720080">
                <a:tc rowSpan="2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0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24928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39127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71800" y="239127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23928" y="238571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04048" y="239127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12160" y="239127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63688" y="303934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771800" y="303934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923928" y="303379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004048" y="303934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12160" y="303934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8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29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10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41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72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03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34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15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96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81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8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29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10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41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72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03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34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15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96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81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91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251520" y="105273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Вове дополнить числа до 10.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023772"/>
            <a:ext cx="661519" cy="46721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3781276" y="3023772"/>
            <a:ext cx="661519" cy="46721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4877408" y="3023772"/>
            <a:ext cx="661519" cy="46721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5897424" y="3023772"/>
            <a:ext cx="661519" cy="46721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2693984" y="3023772"/>
            <a:ext cx="661519" cy="46721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/>
          <p:cNvSpPr txBox="1"/>
          <p:nvPr/>
        </p:nvSpPr>
        <p:spPr>
          <a:xfrm>
            <a:off x="7044410" y="5847655"/>
            <a:ext cx="19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1" grpId="0" animBg="1"/>
      <p:bldP spid="132" grpId="0" animBg="1"/>
      <p:bldP spid="133" grpId="0" animBg="1"/>
      <p:bldP spid="1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5" y="509771"/>
            <a:ext cx="892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Вычисли.  Составь по две разности к каждому из равенств и найти их значения.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  +  6  =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519144" y="14127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 +  4  =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624228" y="14127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+  5  =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96" y="4508632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14" y="4508632"/>
            <a:ext cx="9445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3" y="4508632"/>
            <a:ext cx="9636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37" y="4508632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05" y="4508632"/>
            <a:ext cx="9445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78" y="4508632"/>
            <a:ext cx="9636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" name="Прямоугольник 156"/>
          <p:cNvSpPr/>
          <p:nvPr/>
        </p:nvSpPr>
        <p:spPr>
          <a:xfrm>
            <a:off x="105615" y="3585790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2" y="5087143"/>
            <a:ext cx="688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49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08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67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26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85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44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03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062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61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860168" y="1484784"/>
            <a:ext cx="0" cy="216024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940152" y="1484784"/>
            <a:ext cx="0" cy="216024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01" y="5468069"/>
            <a:ext cx="23161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56" y="5447287"/>
            <a:ext cx="2182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3" y="5468069"/>
            <a:ext cx="24511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5694" y="4221088"/>
            <a:ext cx="881879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5" y="509771"/>
            <a:ext cx="892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Вычисли.  Составь по две разности к каждому из равенств и найти их значения.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  +  6  =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519144" y="14127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 +  4  =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624227" y="1412776"/>
            <a:ext cx="147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+  5  =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96" y="4508632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14" y="4508632"/>
            <a:ext cx="9445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3" y="4508632"/>
            <a:ext cx="9636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37" y="4508632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05" y="4508632"/>
            <a:ext cx="9445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78" y="4508632"/>
            <a:ext cx="9636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2" y="5087143"/>
            <a:ext cx="688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49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46" y="1340768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67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26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85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44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03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062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61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860168" y="1484784"/>
            <a:ext cx="0" cy="216024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940152" y="1484784"/>
            <a:ext cx="0" cy="216024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00" y="5468069"/>
            <a:ext cx="23161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56" y="5447287"/>
            <a:ext cx="2182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3" y="5468069"/>
            <a:ext cx="24511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7" y="1757864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5" y="2348880"/>
            <a:ext cx="23161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68" y="1793839"/>
            <a:ext cx="9445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72" y="1340767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90" y="5087142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64" y="2355230"/>
            <a:ext cx="24511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16" y="1793838"/>
            <a:ext cx="9636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835" y="2348880"/>
            <a:ext cx="2182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4520" y="1340767"/>
            <a:ext cx="653513" cy="64611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75957" y="1763543"/>
            <a:ext cx="653513" cy="64611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8473" y="2505199"/>
            <a:ext cx="2370687" cy="923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921903" y="1270719"/>
            <a:ext cx="653513" cy="64611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113340" y="1763544"/>
            <a:ext cx="653513" cy="64611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275856" y="2505200"/>
            <a:ext cx="2370687" cy="923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215261" y="1763544"/>
            <a:ext cx="653513" cy="64611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377777" y="2505200"/>
            <a:ext cx="2370687" cy="923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74" y="1340768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8023824" y="1340768"/>
            <a:ext cx="653513" cy="64611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044410" y="5013176"/>
            <a:ext cx="19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5694" y="4221088"/>
            <a:ext cx="881879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1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64" y="1056714"/>
            <a:ext cx="4654670" cy="488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19063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Расскажите, как Катя составила таблицу сложения.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805264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</a:rPr>
              <a:t>?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Почему некоторые числа Катя обвела кружками одинакового цвета?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3981188" y="5013176"/>
            <a:ext cx="360040" cy="36004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175956" y="1412776"/>
            <a:ext cx="0" cy="378042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763688" y="5193196"/>
            <a:ext cx="2412268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658628" y="1988840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280760" y="5456119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664298" y="4596155"/>
            <a:ext cx="360040" cy="360040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17520" y="5470083"/>
            <a:ext cx="360040" cy="360040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86426" y="1654371"/>
            <a:ext cx="196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= 8 + 5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20072" y="3717032"/>
            <a:ext cx="360040" cy="36004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414840" y="1412776"/>
            <a:ext cx="0" cy="2484276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763688" y="3897052"/>
            <a:ext cx="3651152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04248" y="2060848"/>
            <a:ext cx="196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= 5 + 8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4997540" y="1412776"/>
            <a:ext cx="6508" cy="421246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763688" y="5625244"/>
            <a:ext cx="3240360" cy="2485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04248" y="3039343"/>
            <a:ext cx="196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= 9 + 7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5789628" y="1412776"/>
            <a:ext cx="6508" cy="334837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1763688" y="4761148"/>
            <a:ext cx="4032448" cy="1502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04248" y="3399383"/>
            <a:ext cx="196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= 7 + 9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 flipV="1">
            <a:off x="2477260" y="1412776"/>
            <a:ext cx="6508" cy="421246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1822680" y="5625244"/>
            <a:ext cx="661088" cy="24859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58434" y="4119463"/>
            <a:ext cx="196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= 9 + 1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76256" y="442926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= 1 + 9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5803540" y="1412776"/>
            <a:ext cx="0" cy="78370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1822680" y="2168860"/>
            <a:ext cx="3935720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0447">
            <a:off x="3743539" y="4728597"/>
            <a:ext cx="724652" cy="66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0447">
            <a:off x="4943401" y="3483544"/>
            <a:ext cx="724652" cy="66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64" y="4986867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31" y="1078716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80" y="3724884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67" y="1078716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22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3" grpId="0" animBg="1"/>
      <p:bldP spid="14" grpId="0" animBg="1"/>
      <p:bldP spid="15" grpId="0" animBg="1"/>
      <p:bldP spid="16" grpId="0" animBg="1"/>
      <p:bldP spid="12" grpId="0"/>
      <p:bldP spid="19" grpId="0" animBg="1"/>
      <p:bldP spid="24" grpId="0"/>
      <p:bldP spid="31" grpId="0"/>
      <p:bldP spid="36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значения выражений по таблице.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 –  8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760" y="908720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 –  6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3994" y="908720"/>
            <a:ext cx="177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 –  5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4228" y="908720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9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0657"/>
            <a:ext cx="4924204" cy="500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91899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2876" y="90884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716016" y="1772816"/>
            <a:ext cx="0" cy="244827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851237" y="4365104"/>
            <a:ext cx="3864779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797" y="407527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32-конечная звезда 15"/>
          <p:cNvSpPr/>
          <p:nvPr/>
        </p:nvSpPr>
        <p:spPr>
          <a:xfrm>
            <a:off x="442392" y="4079744"/>
            <a:ext cx="457200" cy="457200"/>
          </a:xfrm>
          <a:prstGeom prst="star32">
            <a:avLst/>
          </a:prstGeom>
          <a:solidFill>
            <a:srgbClr val="CC00CC">
              <a:alpha val="50196"/>
            </a:srgbClr>
          </a:solidFill>
          <a:ln>
            <a:solidFill>
              <a:srgbClr val="FED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32-конечная звезда 17"/>
          <p:cNvSpPr/>
          <p:nvPr/>
        </p:nvSpPr>
        <p:spPr>
          <a:xfrm>
            <a:off x="4457920" y="4040224"/>
            <a:ext cx="457200" cy="457200"/>
          </a:xfrm>
          <a:prstGeom prst="star32">
            <a:avLst/>
          </a:prstGeom>
          <a:solidFill>
            <a:srgbClr val="CC00CC">
              <a:alpha val="50196"/>
            </a:srgbClr>
          </a:solidFill>
          <a:ln>
            <a:solidFill>
              <a:srgbClr val="FED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32-конечная звезда 18"/>
          <p:cNvSpPr/>
          <p:nvPr/>
        </p:nvSpPr>
        <p:spPr>
          <a:xfrm>
            <a:off x="4457920" y="1380657"/>
            <a:ext cx="457200" cy="457200"/>
          </a:xfrm>
          <a:prstGeom prst="star32">
            <a:avLst/>
          </a:prstGeom>
          <a:solidFill>
            <a:srgbClr val="CC00CC">
              <a:alpha val="50196"/>
            </a:srgbClr>
          </a:solidFill>
          <a:ln>
            <a:solidFill>
              <a:srgbClr val="FED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188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36806 0.071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44896 0.461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2.12353E-6 L 0.14132 -0.463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23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9" grpId="2"/>
      <p:bldP spid="14" grpId="0"/>
      <p:bldP spid="14" grpId="1"/>
      <p:bldP spid="16" grpId="0" animBg="1"/>
      <p:bldP spid="18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значения выражений по таблице.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 –  8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760" y="908720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 –  6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3994" y="908720"/>
            <a:ext cx="177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 –  5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4228" y="908720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9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9" y="1344058"/>
            <a:ext cx="4924204" cy="500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3851920" y="1772816"/>
            <a:ext cx="0" cy="388843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865986" y="5661248"/>
            <a:ext cx="2947008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797" y="541560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73626" y="9189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47532" y="894093"/>
            <a:ext cx="5277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8712" y="8940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894" y="1370385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00" y="5408042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7" y="5408042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1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2183E-6 L 0.04323 0.0631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12465 0.661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3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36962 -0.659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2" y="-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2" grpId="0"/>
      <p:bldP spid="12" grpId="1"/>
      <p:bldP spid="12" grpId="2"/>
      <p:bldP spid="15" grpId="0"/>
      <p:bldP spid="15" grpId="1"/>
      <p:bldP spid="1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значения выражений по таблице.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 –  8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760" y="908720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6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3994" y="908720"/>
            <a:ext cx="177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 –  5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4228" y="908720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9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" y="1370385"/>
            <a:ext cx="4924204" cy="500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95936" y="90884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419872" y="1772816"/>
            <a:ext cx="0" cy="341195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844077" y="5184774"/>
            <a:ext cx="2553886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87889" y="495394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73626" y="9189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8" name="32-конечная звезда 17"/>
          <p:cNvSpPr/>
          <p:nvPr/>
        </p:nvSpPr>
        <p:spPr>
          <a:xfrm>
            <a:off x="3228240" y="1442701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32-конечная звезда 18"/>
          <p:cNvSpPr/>
          <p:nvPr/>
        </p:nvSpPr>
        <p:spPr>
          <a:xfrm>
            <a:off x="3275856" y="5013176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32-конечная звезда 19"/>
          <p:cNvSpPr/>
          <p:nvPr/>
        </p:nvSpPr>
        <p:spPr>
          <a:xfrm>
            <a:off x="539552" y="5013176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3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60834 -0.59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4" grpId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10586</TotalTime>
  <Words>738</Words>
  <Application>Microsoft Office PowerPoint</Application>
  <PresentationFormat>Экран (4:3)</PresentationFormat>
  <Paragraphs>178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Танюша</cp:lastModifiedBy>
  <cp:revision>1188</cp:revision>
  <dcterms:created xsi:type="dcterms:W3CDTF">2010-10-26T14:31:01Z</dcterms:created>
  <dcterms:modified xsi:type="dcterms:W3CDTF">2016-02-02T18:37:07Z</dcterms:modified>
</cp:coreProperties>
</file>