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73" r:id="rId2"/>
    <p:sldId id="660" r:id="rId3"/>
    <p:sldId id="659" r:id="rId4"/>
    <p:sldId id="661" r:id="rId5"/>
    <p:sldId id="674" r:id="rId6"/>
    <p:sldId id="666" r:id="rId7"/>
    <p:sldId id="667" r:id="rId8"/>
    <p:sldId id="677" r:id="rId9"/>
    <p:sldId id="670" r:id="rId10"/>
    <p:sldId id="671" r:id="rId11"/>
    <p:sldId id="672" r:id="rId12"/>
    <p:sldId id="65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  <a:srgbClr val="CC00CC"/>
    <a:srgbClr val="FFF185"/>
    <a:srgbClr val="008000"/>
    <a:srgbClr val="003300"/>
    <a:srgbClr val="00FFFF"/>
    <a:srgbClr val="C7E6A4"/>
    <a:srgbClr val="FED6E0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100" autoAdjust="0"/>
  </p:normalViewPr>
  <p:slideViewPr>
    <p:cSldViewPr>
      <p:cViewPr>
        <p:scale>
          <a:sx n="43" d="100"/>
          <a:sy n="43" d="100"/>
        </p:scale>
        <p:origin x="-95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8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40768"/>
            <a:ext cx="4325468" cy="292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4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115616" y="2276872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3645024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37474" y="2231304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3501008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4797152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2281645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649797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231758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49942" y="3501462"/>
            <a:ext cx="115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74078" y="2282099"/>
            <a:ext cx="0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380672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74061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две палочки так, чтобы получилось два квадрата.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0239" y="2255205"/>
            <a:ext cx="2636604" cy="2515053"/>
          </a:xfrm>
          <a:prstGeom prst="rect">
            <a:avLst/>
          </a:prstGeom>
          <a:solidFill>
            <a:srgbClr val="FFFF00"/>
          </a:solidFill>
          <a:ln w="31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74061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две палочки так, чтобы получилось два квадрата.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15616" y="2276872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15616" y="3645024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37474" y="2231304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3501008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4797152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2281645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649797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2231758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49942" y="3501462"/>
            <a:ext cx="1152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74078" y="2282099"/>
            <a:ext cx="0" cy="115212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41579" y="2254685"/>
            <a:ext cx="1324993" cy="12024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338" y="4365104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0243 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15747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2363460"/>
            <a:ext cx="1624996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07" y="1124744"/>
            <a:ext cx="1641694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79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7" y="1124744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7" y="2352867"/>
            <a:ext cx="1641694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63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64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1644000" cy="64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21367" y="575155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8 и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1806" y="3081734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1 и 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1367" y="459027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5 и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21367" y="38160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3 и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21367" y="497736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6 и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21367" y="6138647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9 и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21367" y="5364460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7 и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21367" y="4203184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4 и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92280" y="341238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2 и 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91071"/>
            <a:ext cx="79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дополнить модели чисел до десятка.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411760" y="4599639"/>
            <a:ext cx="4265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1350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2363460"/>
            <a:ext cx="1624996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07" y="1124744"/>
            <a:ext cx="1641694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79" y="1124744"/>
            <a:ext cx="1637009" cy="6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367" y="1124744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7" y="2352867"/>
            <a:ext cx="1641694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63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64" y="2363460"/>
            <a:ext cx="1637009" cy="63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1644000" cy="64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49143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64" y="1139006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5496673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912988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4329303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3718748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12" y="3718748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564" y="1475985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107" y="1173731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733" y="3923175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787" y="1459655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739" y="1484402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" y="2718072"/>
            <a:ext cx="124301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070" y="2712864"/>
            <a:ext cx="9509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43" y="1479970"/>
            <a:ext cx="6032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787" y="2414396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19" y="2720549"/>
            <a:ext cx="261125" cy="26581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01" y="2686608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840" y="3585606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99" y="6076967"/>
            <a:ext cx="15732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17729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8 и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11760" y="177281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1 и 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6016" y="1772816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5 и 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21367" y="1772992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902" y="3111351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6 и 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760" y="314096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9 и 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3432" y="3111350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7 и 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8264" y="3111351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4 и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69302" y="4256308"/>
            <a:ext cx="183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это 2 и 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91071"/>
            <a:ext cx="799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дополнить модели чисел до десятка.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72002" y="577564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44" grpId="0"/>
      <p:bldP spid="46" grpId="0"/>
      <p:bldP spid="52" grpId="0"/>
      <p:bldP spid="53" grpId="0"/>
      <p:bldP spid="60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07504" y="908720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2420" y="1465620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+ 4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2109939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8294" y="1453148"/>
            <a:ext cx="173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6956" y="2113692"/>
            <a:ext cx="145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145" y="58815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811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316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314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153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3658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3145" y="58942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72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4577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3145" y="588662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84144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32542" y="5871415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37091" y="587647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3860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5871417"/>
            <a:ext cx="43363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9512" y="3933056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07504" y="908720"/>
            <a:ext cx="1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2420" y="1453148"/>
            <a:ext cx="2003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+  4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9592" y="2113692"/>
            <a:ext cx="222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3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8294" y="1453148"/>
            <a:ext cx="2738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3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6955" y="2113692"/>
            <a:ext cx="26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  +  2  =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145" y="58815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811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43163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314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153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3658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3145" y="589426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9072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3254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45775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3145" y="5886623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84144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32542" y="5871415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8355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3456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8557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37091" y="587647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8759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38602" y="5871417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5871417"/>
            <a:ext cx="43363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0281" y="1453148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483768" y="2126164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447137" y="1459384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463384" y="2122411"/>
            <a:ext cx="451010" cy="5107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396338" y="4365104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3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4102617" y="16623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692696"/>
            <a:ext cx="885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Расскажи, как Петя нашёл значение выражения.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77736" y="16623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13195" y="2142539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0558" y="1883873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04610" y="1656197"/>
            <a:ext cx="342896" cy="342896"/>
          </a:xfrm>
          <a:prstGeom prst="ellipse">
            <a:avLst/>
          </a:prstGeom>
          <a:solidFill>
            <a:srgbClr val="002B82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90210" y="13527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8970" y="135276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89563"/>
              </p:ext>
            </p:extLst>
          </p:nvPr>
        </p:nvGraphicFramePr>
        <p:xfrm>
          <a:off x="904197" y="1213275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975633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1517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90145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404261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2889" y="125613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75633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61517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04261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832889" y="1670485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4" y="1213396"/>
            <a:ext cx="2219325" cy="8651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1336884" y="2684770"/>
            <a:ext cx="201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+ 1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97416" y="2665759"/>
            <a:ext cx="51125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60570" y="2665606"/>
            <a:ext cx="168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963" y="261708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551" y="1196752"/>
            <a:ext cx="57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3195" y="4734827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+ 9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15816" y="394505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397220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74823"/>
              </p:ext>
            </p:extLst>
          </p:nvPr>
        </p:nvGraphicFramePr>
        <p:xfrm>
          <a:off x="594701" y="3819857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666137" y="38627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094765" y="386271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436396" y="5277058"/>
            <a:ext cx="2055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+ 8 + 1=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97416" y="5258047"/>
            <a:ext cx="511256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57210" y="5277058"/>
            <a:ext cx="168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+ 1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67882" y="47358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96" y="3789040"/>
            <a:ext cx="57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75" y="3826445"/>
            <a:ext cx="22193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Овал 39"/>
          <p:cNvSpPr/>
          <p:nvPr/>
        </p:nvSpPr>
        <p:spPr>
          <a:xfrm>
            <a:off x="3392368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678252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135712" y="4264408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820996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249624" y="3836439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392368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678252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820996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4249624" y="4250787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852" y="3826445"/>
            <a:ext cx="3540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" name="Группа 49"/>
          <p:cNvGrpSpPr/>
          <p:nvPr/>
        </p:nvGrpSpPr>
        <p:grpSpPr>
          <a:xfrm>
            <a:off x="3406856" y="3826445"/>
            <a:ext cx="1185694" cy="360363"/>
            <a:chOff x="3406856" y="1412776"/>
            <a:chExt cx="1185694" cy="360363"/>
          </a:xfrm>
        </p:grpSpPr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856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537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6596" y="141277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Группа 53"/>
          <p:cNvGrpSpPr/>
          <p:nvPr/>
        </p:nvGrpSpPr>
        <p:grpSpPr>
          <a:xfrm>
            <a:off x="3401256" y="4268215"/>
            <a:ext cx="2082654" cy="360363"/>
            <a:chOff x="3401256" y="1854546"/>
            <a:chExt cx="2082654" cy="360363"/>
          </a:xfrm>
        </p:grpSpPr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1256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937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8252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0996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897" y="1854546"/>
              <a:ext cx="354013" cy="36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" name="TextBox 59"/>
          <p:cNvSpPr txBox="1"/>
          <p:nvPr/>
        </p:nvSpPr>
        <p:spPr>
          <a:xfrm>
            <a:off x="8244408" y="4311337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690276" y="1656197"/>
            <a:ext cx="342896" cy="342896"/>
          </a:xfrm>
          <a:prstGeom prst="ellipse">
            <a:avLst/>
          </a:prstGeom>
          <a:solidFill>
            <a:srgbClr val="002B82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4901 -0.011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97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0.01644 C 0.00348 -0.00903 0.00573 -0.00162 0.0099 0.00555 C 0.01042 0.00671 0.02709 0.03171 0.03004 0.03541 C 0.03126 0.03703 0.03334 0.0375 0.03473 0.03981 C 0.04393 0.05185 0.03507 0.04676 0.0448 0.05092 C 0.05087 0.05902 0.05764 0.06134 0.06476 0.06689 C 0.06806 0.06967 0.07119 0.07268 0.07466 0.07592 C 0.08004 0.08078 0.10209 0.08449 0.10435 0.08472 C 0.10799 0.08588 0.11094 0.08865 0.11424 0.08935 C 0.11823 0.09004 0.12205 0.09074 0.12605 0.09166 C 0.16268 0.10879 0.22813 0.08171 0.26997 0.07801 C 0.27223 0.07731 0.279 0.075 0.28143 0.07338 C 0.28334 0.07199 0.28455 0.06967 0.28646 0.06875 C 0.2941 0.06736 0.30209 0.06736 0.30973 0.06689 C 0.32032 0.06412 0.33073 0.06041 0.34098 0.05763 C 0.35278 0.04722 0.35955 0.0324 0.36928 0.01944 C 0.37344 0.00208 0.36719 0.02268 0.37587 0.0081 C 0.37691 0.00601 0.37674 0.00324 0.37744 0.00138 C 0.37865 -0.00162 0.37952 -0.00348 0.38091 -0.00579 C 0.38646 -0.01297 0.38577 -0.00649 0.38577 -0.0125 " pathEditMode="relative" rAng="0" ptsTypes="fffffffffffffffffff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86 C 0.00798 0.03101 0.04045 0.04838 0.06857 0.05301 C 0.09913 0.06435 0.1335 0.06435 0.16493 0.06666 C 0.21041 0.08379 0.25364 0.06435 0.29774 0.05995 C 0.30191 0.05879 0.3059 0.05763 0.31007 0.05648 C 0.31215 0.05578 0.31614 0.05463 0.31614 0.05486 C 0.32552 0.04768 0.33819 0.04722 0.34826 0.04097 C 0.35798 0.03495 0.36232 0.02546 0.37118 0.01875 C 0.37482 0.00625 0.38194 -0.00348 0.38194 -0.01713 " pathEditMode="relative" rAng="0" ptsTypes="ffffffff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29097 0.115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49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069 L -0.2415 -0.071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74" y="-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60504 -1.48148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0121 0.005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5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30556 0.0039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40955 0.0053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38455 0.14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21" grpId="0"/>
      <p:bldP spid="23" grpId="0"/>
      <p:bldP spid="24" grpId="0"/>
      <p:bldP spid="24" grpId="1"/>
      <p:bldP spid="33" grpId="0"/>
      <p:bldP spid="35" grpId="0"/>
      <p:bldP spid="36" grpId="0"/>
      <p:bldP spid="60" grpId="0"/>
      <p:bldP spid="60" grpId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118116" y="26219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7644" y="26219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78156" y="406992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90614" y="406992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94670" y="56540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76470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значение выражений. Объясни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149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+  3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115616" y="2331998"/>
            <a:ext cx="842902" cy="808970"/>
            <a:chOff x="1115616" y="2331998"/>
            <a:chExt cx="842902" cy="80897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115616" y="26177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3476" y="2617747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446" y="2331998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539552" y="3356992"/>
            <a:ext cx="194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4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115616" y="3863330"/>
            <a:ext cx="864096" cy="736962"/>
            <a:chOff x="1115616" y="3863330"/>
            <a:chExt cx="864096" cy="73696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594670" y="407707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115616" y="4077072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149" y="3863330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TextBox 31"/>
          <p:cNvSpPr txBox="1"/>
          <p:nvPr/>
        </p:nvSpPr>
        <p:spPr>
          <a:xfrm>
            <a:off x="539552" y="4941168"/>
            <a:ext cx="203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90614" y="5445224"/>
            <a:ext cx="914100" cy="739244"/>
            <a:chOff x="1090614" y="5445224"/>
            <a:chExt cx="914100" cy="73924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090614" y="5661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19672" y="566124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891" y="5445224"/>
              <a:ext cx="433387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" name="Прямоугольник 33"/>
          <p:cNvSpPr/>
          <p:nvPr/>
        </p:nvSpPr>
        <p:spPr>
          <a:xfrm>
            <a:off x="527008" y="190899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1780" y="191636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69228" y="191683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91683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7520" y="33569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82292" y="336436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69740" y="336483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6448" y="336483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9992" y="3364831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7924" y="494116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82696" y="494854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19032" y="56540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70144" y="494900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396" y="4949007"/>
            <a:ext cx="270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 +  1  =  11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95936" y="494900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9306E-6 L 0.18351 -0.0987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L 0.18577 -0.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35838E-7 L 0.16145 0.0050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8351 -0.0986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39306E-6 L 0.21979 -0.0987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4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/>
      <p:bldP spid="25" grpId="1"/>
      <p:bldP spid="38" grpId="0"/>
      <p:bldP spid="38" grpId="1"/>
      <p:bldP spid="30" grpId="0"/>
      <p:bldP spid="30" grpId="1"/>
      <p:bldP spid="45" grpId="0"/>
      <p:bldP spid="45" grpId="1"/>
      <p:bldP spid="34" grpId="0"/>
      <p:bldP spid="34" grpId="1"/>
      <p:bldP spid="4" grpId="0"/>
      <p:bldP spid="22" grpId="0"/>
      <p:bldP spid="5" grpId="0"/>
      <p:bldP spid="27" grpId="0"/>
      <p:bldP spid="27" grpId="1"/>
      <p:bldP spid="29" grpId="0"/>
      <p:bldP spid="36" grpId="0"/>
      <p:bldP spid="39" grpId="0"/>
      <p:bldP spid="6" grpId="0"/>
      <p:bldP spid="40" grpId="0"/>
      <p:bldP spid="41" grpId="0"/>
      <p:bldP spid="41" grpId="1"/>
      <p:bldP spid="42" grpId="0"/>
      <p:bldP spid="43" grpId="0"/>
      <p:bldP spid="43" grpId="1"/>
      <p:bldP spid="44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40953"/>
              </p:ext>
            </p:extLst>
          </p:nvPr>
        </p:nvGraphicFramePr>
        <p:xfrm>
          <a:off x="1524000" y="1484784"/>
          <a:ext cx="6144344" cy="326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086"/>
                <a:gridCol w="1536086"/>
                <a:gridCol w="1536086"/>
                <a:gridCol w="1536086"/>
              </a:tblGrid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12477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12477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12477" y="230547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512477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12477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512477" y="394684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512477" y="435719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12477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059832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059832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059832" y="2305472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059832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59832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059832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572000" y="14847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189512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572000" y="271581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572000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352492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572000" y="226206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56176" y="1469975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156176" y="2290663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+ 7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156176" y="2701007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156176" y="3111351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156176" y="1880319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+ 6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059832" y="3933056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12014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108412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204756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20580" y="1474421"/>
            <a:ext cx="535596" cy="38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27784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24182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20526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6350" y="1895331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27784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24182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20526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36350" y="2276872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612014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108412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04756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20580" y="2687419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27784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24182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20526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636350" y="3119467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27784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124182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36350" y="3516790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27784" y="3933056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24182" y="3933056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612014" y="4316288"/>
            <a:ext cx="53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0678" y="603808"/>
            <a:ext cx="9003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Значения выражений в верхней строке ты уже знаешь. Объясни, как быстрее найти значения остальных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2821" y="4782933"/>
            <a:ext cx="867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Почему в этой таблице нет выражений  </a:t>
            </a:r>
            <a:r>
              <a:rPr lang="ru-RU" sz="24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8 + 2;    7 + 3;    6 + 4;    5 + 5  </a:t>
            </a:r>
            <a:endParaRPr lang="ru-RU" sz="2400" b="1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9512" y="5518973"/>
            <a:ext cx="867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Почему в этой таблице нет выражений  </a:t>
            </a:r>
            <a:r>
              <a:rPr lang="ru-RU" sz="24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7 + 8;    7 + 9;    6 + 7;    8 + 9  </a:t>
            </a:r>
            <a:endParaRPr lang="ru-RU" sz="2400" b="1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000"/>
                            </p:stCondLst>
                            <p:childTnLst>
                              <p:par>
                                <p:cTn id="28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500"/>
                            </p:stCondLst>
                            <p:childTnLst>
                              <p:par>
                                <p:cTn id="2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66" grpId="0"/>
      <p:bldP spid="69" grpId="0"/>
      <p:bldP spid="75" grpId="0"/>
      <p:bldP spid="75" grpId="1"/>
      <p:bldP spid="75" grpId="2"/>
      <p:bldP spid="75" grpId="3"/>
      <p:bldP spid="76" grpId="0"/>
      <p:bldP spid="76" grpId="1"/>
      <p:bldP spid="76" grpId="2"/>
      <p:bldP spid="76" grpId="3"/>
      <p:bldP spid="77" grpId="0"/>
      <p:bldP spid="80" grpId="0"/>
      <p:bldP spid="80" grpId="1"/>
      <p:bldP spid="80" grpId="2"/>
      <p:bldP spid="80" grpId="3"/>
      <p:bldP spid="81" grpId="0"/>
      <p:bldP spid="81" grpId="1"/>
      <p:bldP spid="81" grpId="2"/>
      <p:bldP spid="81" grpId="3"/>
      <p:bldP spid="82" grpId="0"/>
      <p:bldP spid="82" grpId="1"/>
      <p:bldP spid="82" grpId="2"/>
      <p:bldP spid="82" grpId="3"/>
      <p:bldP spid="84" grpId="1"/>
      <p:bldP spid="84" grpId="2"/>
      <p:bldP spid="39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4" grpId="1"/>
      <p:bldP spid="95" grpId="0"/>
      <p:bldP spid="98" grpId="0"/>
      <p:bldP spid="98" grpId="1"/>
      <p:bldP spid="100" grpId="0"/>
      <p:bldP spid="101" grpId="0"/>
      <p:bldP spid="102" grpId="0"/>
      <p:bldP spid="102" grpId="1"/>
      <p:bldP spid="103" grpId="0"/>
      <p:bldP spid="103" grpId="1"/>
      <p:bldP spid="104" grpId="0"/>
      <p:bldP spid="105" grpId="0"/>
      <p:bldP spid="107" grpId="0"/>
      <p:bldP spid="107" grpId="1"/>
      <p:bldP spid="108" grpId="0"/>
      <p:bldP spid="109" grpId="0"/>
      <p:bldP spid="109" grpId="1"/>
      <p:bldP spid="112" grpId="0"/>
      <p:bldP spid="62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432" y="69269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Пети в коллекции насекомых 3 жука, 4 бабочки и 5 стрекоз. Сколько всего насекомых в коллекции?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655300" y="2626126"/>
            <a:ext cx="2577298" cy="216024"/>
            <a:chOff x="1187624" y="2897906"/>
            <a:chExt cx="5115553" cy="216024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639076" y="2626126"/>
            <a:ext cx="2016224" cy="216024"/>
            <a:chOff x="1259632" y="4137032"/>
            <a:chExt cx="2463262" cy="21602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235062" y="2624140"/>
            <a:ext cx="2577298" cy="216024"/>
            <a:chOff x="1187624" y="2897906"/>
            <a:chExt cx="5115553" cy="21602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5137690" y="684107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12577" y="692696"/>
            <a:ext cx="860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жуки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52240" y="692696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85091" y="680170"/>
            <a:ext cx="1637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бабочки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56376" y="692695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3946" y="1052736"/>
            <a:ext cx="1637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стрекозы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1" name="Правая круглая скобка 20"/>
          <p:cNvSpPr/>
          <p:nvPr/>
        </p:nvSpPr>
        <p:spPr>
          <a:xfrm rot="16200000">
            <a:off x="4087538" y="-1302433"/>
            <a:ext cx="274860" cy="7171781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108041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16433" y="3460279"/>
            <a:ext cx="233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52445" y="273413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45381" y="273952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204740" y="27530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16832" y="343492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27584" y="343492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4290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10903" y="3425766"/>
            <a:ext cx="133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(н.)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935" y="4293096"/>
            <a:ext cx="4307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12 насекомых.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Группа 108"/>
          <p:cNvGrpSpPr/>
          <p:nvPr/>
        </p:nvGrpSpPr>
        <p:grpSpPr>
          <a:xfrm rot="6939637">
            <a:off x="395675" y="5574005"/>
            <a:ext cx="703656" cy="474666"/>
            <a:chOff x="2026493" y="3022739"/>
            <a:chExt cx="977453" cy="659361"/>
          </a:xfrm>
        </p:grpSpPr>
        <p:grpSp>
          <p:nvGrpSpPr>
            <p:cNvPr id="110" name="Группа 109"/>
            <p:cNvGrpSpPr/>
            <p:nvPr/>
          </p:nvGrpSpPr>
          <p:grpSpPr>
            <a:xfrm rot="13192970">
              <a:off x="2026493" y="3022739"/>
              <a:ext cx="977453" cy="659361"/>
              <a:chOff x="3808862" y="4555592"/>
              <a:chExt cx="977453" cy="659361"/>
            </a:xfrm>
          </p:grpSpPr>
          <p:sp>
            <p:nvSpPr>
              <p:cNvPr id="114" name="Дуга 113"/>
              <p:cNvSpPr/>
              <p:nvPr/>
            </p:nvSpPr>
            <p:spPr>
              <a:xfrm rot="5216861" flipH="1">
                <a:off x="4371677" y="4532372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15" name="Группа 60"/>
              <p:cNvGrpSpPr/>
              <p:nvPr/>
            </p:nvGrpSpPr>
            <p:grpSpPr>
              <a:xfrm>
                <a:off x="3808862" y="4555592"/>
                <a:ext cx="977453" cy="659361"/>
                <a:chOff x="3808860" y="4555590"/>
                <a:chExt cx="1390945" cy="930361"/>
              </a:xfrm>
            </p:grpSpPr>
            <p:sp>
              <p:nvSpPr>
                <p:cNvPr id="116" name="Полилиния 115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Полилиния 116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8" name="Полилиния 117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Полилиния 118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Полилиния 119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Полилиния 120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Овал 121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Хорда 122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Хорда 123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5" name="Дуга 124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Дуга 125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Полилиния 126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8" name="Полилиния 127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29" name="Полилиния 128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0" name="Блок-схема: узел 129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1" name="Блок-схема: узел 130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Блок-схема: узел 131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Блок-схема: узел 132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11" name="Группа 110"/>
            <p:cNvGrpSpPr/>
            <p:nvPr/>
          </p:nvGrpSpPr>
          <p:grpSpPr>
            <a:xfrm rot="1633655">
              <a:off x="2354648" y="3278567"/>
              <a:ext cx="76986" cy="187982"/>
              <a:chOff x="3417383" y="2714102"/>
              <a:chExt cx="76986" cy="187982"/>
            </a:xfrm>
          </p:grpSpPr>
          <p:sp>
            <p:nvSpPr>
              <p:cNvPr id="112" name="Овал 111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grpSp>
        <p:nvGrpSpPr>
          <p:cNvPr id="134" name="Группа 133"/>
          <p:cNvGrpSpPr/>
          <p:nvPr/>
        </p:nvGrpSpPr>
        <p:grpSpPr>
          <a:xfrm rot="10800000">
            <a:off x="885152" y="4968648"/>
            <a:ext cx="703657" cy="474665"/>
            <a:chOff x="1457980" y="2498555"/>
            <a:chExt cx="977454" cy="659360"/>
          </a:xfrm>
        </p:grpSpPr>
        <p:grpSp>
          <p:nvGrpSpPr>
            <p:cNvPr id="135" name="Группа 134"/>
            <p:cNvGrpSpPr/>
            <p:nvPr/>
          </p:nvGrpSpPr>
          <p:grpSpPr>
            <a:xfrm rot="8826397">
              <a:off x="1457980" y="2498555"/>
              <a:ext cx="977454" cy="659360"/>
              <a:chOff x="3808861" y="4555591"/>
              <a:chExt cx="977454" cy="659360"/>
            </a:xfrm>
          </p:grpSpPr>
          <p:sp>
            <p:nvSpPr>
              <p:cNvPr id="139" name="Дуга 138"/>
              <p:cNvSpPr/>
              <p:nvPr/>
            </p:nvSpPr>
            <p:spPr>
              <a:xfrm rot="5216861" flipH="1">
                <a:off x="4371677" y="4532373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40" name="Группа 60"/>
              <p:cNvGrpSpPr/>
              <p:nvPr/>
            </p:nvGrpSpPr>
            <p:grpSpPr>
              <a:xfrm>
                <a:off x="3808860" y="4555594"/>
                <a:ext cx="977453" cy="659361"/>
                <a:chOff x="3808860" y="4555590"/>
                <a:chExt cx="1390945" cy="930361"/>
              </a:xfrm>
            </p:grpSpPr>
            <p:sp>
              <p:nvSpPr>
                <p:cNvPr id="141" name="Полилиния 140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Полилиния 141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Полилиния 142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Полилиния 143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Полилиния 144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Полилиния 145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Овал 146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Хорда 147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Хорда 148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Дуга 149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Дуга 150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Полилиния 151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Полилиния 152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Полилиния 153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Блок-схема: узел 154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Блок-схема: узел 155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Блок-схема: узел 156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Блок-схема: узел 157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6" name="Группа 135"/>
            <p:cNvGrpSpPr/>
            <p:nvPr/>
          </p:nvGrpSpPr>
          <p:grpSpPr>
            <a:xfrm rot="18609603">
              <a:off x="1901147" y="2858972"/>
              <a:ext cx="76986" cy="187982"/>
              <a:chOff x="3417383" y="2714102"/>
              <a:chExt cx="76986" cy="187982"/>
            </a:xfrm>
          </p:grpSpPr>
          <p:sp>
            <p:nvSpPr>
              <p:cNvPr id="137" name="Овал 136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grpSp>
        <p:nvGrpSpPr>
          <p:cNvPr id="159" name="Группа 158"/>
          <p:cNvGrpSpPr/>
          <p:nvPr/>
        </p:nvGrpSpPr>
        <p:grpSpPr>
          <a:xfrm rot="742313">
            <a:off x="1401271" y="5678026"/>
            <a:ext cx="703657" cy="474665"/>
            <a:chOff x="2718296" y="1936742"/>
            <a:chExt cx="977454" cy="659360"/>
          </a:xfrm>
        </p:grpSpPr>
        <p:grpSp>
          <p:nvGrpSpPr>
            <p:cNvPr id="160" name="Группа 159"/>
            <p:cNvGrpSpPr/>
            <p:nvPr/>
          </p:nvGrpSpPr>
          <p:grpSpPr>
            <a:xfrm>
              <a:off x="2718296" y="1936742"/>
              <a:ext cx="977454" cy="659360"/>
              <a:chOff x="3808861" y="4555591"/>
              <a:chExt cx="977454" cy="659360"/>
            </a:xfrm>
          </p:grpSpPr>
          <p:sp>
            <p:nvSpPr>
              <p:cNvPr id="164" name="Дуга 163"/>
              <p:cNvSpPr/>
              <p:nvPr/>
            </p:nvSpPr>
            <p:spPr>
              <a:xfrm rot="5216861" flipH="1">
                <a:off x="4371677" y="4532373"/>
                <a:ext cx="66513" cy="617219"/>
              </a:xfrm>
              <a:prstGeom prst="arc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grpSp>
            <p:nvGrpSpPr>
              <p:cNvPr id="165" name="Группа 60"/>
              <p:cNvGrpSpPr/>
              <p:nvPr/>
            </p:nvGrpSpPr>
            <p:grpSpPr>
              <a:xfrm>
                <a:off x="3808860" y="4555594"/>
                <a:ext cx="977453" cy="659361"/>
                <a:chOff x="3808860" y="4555590"/>
                <a:chExt cx="1390945" cy="930361"/>
              </a:xfrm>
            </p:grpSpPr>
            <p:sp>
              <p:nvSpPr>
                <p:cNvPr id="166" name="Полилиния 165"/>
                <p:cNvSpPr/>
                <p:nvPr/>
              </p:nvSpPr>
              <p:spPr>
                <a:xfrm>
                  <a:off x="4179559" y="455559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Полилиния 166"/>
                <p:cNvSpPr/>
                <p:nvPr/>
              </p:nvSpPr>
              <p:spPr>
                <a:xfrm>
                  <a:off x="3893467" y="4662874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Полилиния 167"/>
                <p:cNvSpPr/>
                <p:nvPr/>
              </p:nvSpPr>
              <p:spPr>
                <a:xfrm>
                  <a:off x="4036513" y="4627113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69" name="Полилиния 168"/>
                <p:cNvSpPr/>
                <p:nvPr/>
              </p:nvSpPr>
              <p:spPr>
                <a:xfrm>
                  <a:off x="4395753" y="5020490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0" name="Полилиния 169"/>
                <p:cNvSpPr/>
                <p:nvPr/>
              </p:nvSpPr>
              <p:spPr>
                <a:xfrm>
                  <a:off x="4036513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Полилиния 170"/>
                <p:cNvSpPr/>
                <p:nvPr/>
              </p:nvSpPr>
              <p:spPr>
                <a:xfrm>
                  <a:off x="4215321" y="5092013"/>
                  <a:ext cx="59804" cy="186818"/>
                </a:xfrm>
                <a:custGeom>
                  <a:avLst/>
                  <a:gdLst>
                    <a:gd name="connsiteX0" fmla="*/ 0 w 119465"/>
                    <a:gd name="connsiteY0" fmla="*/ 4481 h 373191"/>
                    <a:gd name="connsiteX1" fmla="*/ 88490 w 119465"/>
                    <a:gd name="connsiteY1" fmla="*/ 107720 h 373191"/>
                    <a:gd name="connsiteX2" fmla="*/ 103238 w 119465"/>
                    <a:gd name="connsiteY2" fmla="*/ 151965 h 373191"/>
                    <a:gd name="connsiteX3" fmla="*/ 44245 w 119465"/>
                    <a:gd name="connsiteY3" fmla="*/ 373191 h 373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465" h="373191">
                      <a:moveTo>
                        <a:pt x="0" y="4481"/>
                      </a:moveTo>
                      <a:cubicBezTo>
                        <a:pt x="89157" y="26770"/>
                        <a:pt x="52584" y="0"/>
                        <a:pt x="88490" y="107720"/>
                      </a:cubicBezTo>
                      <a:lnTo>
                        <a:pt x="103238" y="151965"/>
                      </a:lnTo>
                      <a:cubicBezTo>
                        <a:pt x="71628" y="357437"/>
                        <a:pt x="119465" y="297971"/>
                        <a:pt x="44245" y="373191"/>
                      </a:cubicBez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 rot="20544858">
                  <a:off x="3808860" y="4730889"/>
                  <a:ext cx="715231" cy="579261"/>
                </a:xfrm>
                <a:prstGeom prst="ellipse">
                  <a:avLst/>
                </a:prstGeom>
                <a:solidFill>
                  <a:srgbClr val="FF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Хорда 172"/>
                <p:cNvSpPr/>
                <p:nvPr/>
              </p:nvSpPr>
              <p:spPr>
                <a:xfrm rot="11001734">
                  <a:off x="4089034" y="4655600"/>
                  <a:ext cx="431932" cy="595826"/>
                </a:xfrm>
                <a:prstGeom prst="chord">
                  <a:avLst/>
                </a:prstGeom>
                <a:solidFill>
                  <a:srgbClr val="646B86">
                    <a:lumMod val="50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Хорда 173"/>
                <p:cNvSpPr/>
                <p:nvPr/>
              </p:nvSpPr>
              <p:spPr>
                <a:xfrm rot="11167666">
                  <a:off x="4306743" y="4692023"/>
                  <a:ext cx="435673" cy="402912"/>
                </a:xfrm>
                <a:prstGeom prst="chord">
                  <a:avLst/>
                </a:prstGeom>
                <a:solidFill>
                  <a:srgbClr val="C5D1D7">
                    <a:lumMod val="25000"/>
                  </a:srgbClr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5" name="Дуга 174"/>
                <p:cNvSpPr/>
                <p:nvPr/>
              </p:nvSpPr>
              <p:spPr>
                <a:xfrm rot="16775516">
                  <a:off x="4001617" y="4878004"/>
                  <a:ext cx="500662" cy="715231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Дуга 175"/>
                <p:cNvSpPr/>
                <p:nvPr/>
              </p:nvSpPr>
              <p:spPr>
                <a:xfrm rot="17281770">
                  <a:off x="4643229" y="4672004"/>
                  <a:ext cx="559226" cy="553926"/>
                </a:xfrm>
                <a:prstGeom prst="arc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Полилиния 176"/>
                <p:cNvSpPr/>
                <p:nvPr/>
              </p:nvSpPr>
              <p:spPr>
                <a:xfrm>
                  <a:off x="4429124" y="5214950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Полилиния 177"/>
                <p:cNvSpPr/>
                <p:nvPr/>
              </p:nvSpPr>
              <p:spPr>
                <a:xfrm>
                  <a:off x="4143372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Полилиния 178"/>
                <p:cNvSpPr/>
                <p:nvPr/>
              </p:nvSpPr>
              <p:spPr>
                <a:xfrm>
                  <a:off x="4286248" y="5286388"/>
                  <a:ext cx="103362" cy="147660"/>
                </a:xfrm>
                <a:custGeom>
                  <a:avLst/>
                  <a:gdLst>
                    <a:gd name="connsiteX0" fmla="*/ 206477 w 206477"/>
                    <a:gd name="connsiteY0" fmla="*/ 294968 h 294968"/>
                    <a:gd name="connsiteX1" fmla="*/ 176981 w 206477"/>
                    <a:gd name="connsiteY1" fmla="*/ 206478 h 294968"/>
                    <a:gd name="connsiteX2" fmla="*/ 147484 w 206477"/>
                    <a:gd name="connsiteY2" fmla="*/ 103239 h 294968"/>
                    <a:gd name="connsiteX3" fmla="*/ 117987 w 206477"/>
                    <a:gd name="connsiteY3" fmla="*/ 58994 h 294968"/>
                    <a:gd name="connsiteX4" fmla="*/ 29497 w 206477"/>
                    <a:gd name="connsiteY4" fmla="*/ 0 h 294968"/>
                    <a:gd name="connsiteX5" fmla="*/ 0 w 206477"/>
                    <a:gd name="connsiteY5" fmla="*/ 0 h 294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6477" h="294968">
                      <a:moveTo>
                        <a:pt x="206477" y="294968"/>
                      </a:moveTo>
                      <a:cubicBezTo>
                        <a:pt x="196645" y="265471"/>
                        <a:pt x="184522" y="236642"/>
                        <a:pt x="176981" y="206478"/>
                      </a:cubicBezTo>
                      <a:cubicBezTo>
                        <a:pt x="172257" y="187581"/>
                        <a:pt x="158061" y="124394"/>
                        <a:pt x="147484" y="103239"/>
                      </a:cubicBezTo>
                      <a:cubicBezTo>
                        <a:pt x="139557" y="87385"/>
                        <a:pt x="131327" y="70666"/>
                        <a:pt x="117987" y="58994"/>
                      </a:cubicBezTo>
                      <a:cubicBezTo>
                        <a:pt x="91308" y="35649"/>
                        <a:pt x="64948" y="0"/>
                        <a:pt x="29497" y="0"/>
                      </a:cubicBezTo>
                      <a:lnTo>
                        <a:pt x="0" y="0"/>
                      </a:lnTo>
                    </a:path>
                  </a:pathLst>
                </a:cu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Блок-схема: узел 179"/>
                <p:cNvSpPr/>
                <p:nvPr/>
              </p:nvSpPr>
              <p:spPr>
                <a:xfrm>
                  <a:off x="4000496" y="4857760"/>
                  <a:ext cx="142876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Блок-схема: узел 180"/>
                <p:cNvSpPr/>
                <p:nvPr/>
              </p:nvSpPr>
              <p:spPr>
                <a:xfrm>
                  <a:off x="4143372" y="5072074"/>
                  <a:ext cx="71438" cy="71438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Блок-схема: узел 181"/>
                <p:cNvSpPr/>
                <p:nvPr/>
              </p:nvSpPr>
              <p:spPr>
                <a:xfrm>
                  <a:off x="4000496" y="5143512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Блок-схема: узел 182"/>
                <p:cNvSpPr/>
                <p:nvPr/>
              </p:nvSpPr>
              <p:spPr>
                <a:xfrm>
                  <a:off x="3857620" y="4857760"/>
                  <a:ext cx="71438" cy="142876"/>
                </a:xfrm>
                <a:prstGeom prst="flowChartConnector">
                  <a:avLst/>
                </a:prstGeom>
                <a:solidFill>
                  <a:sysClr val="windowText" lastClr="000000"/>
                </a:solidFill>
                <a:ln w="3175" cap="flat" cmpd="sng" algn="ctr">
                  <a:solidFill>
                    <a:srgbClr val="D16349">
                      <a:shade val="50000"/>
                    </a:srgbClr>
                  </a:solidFill>
                  <a:prstDash val="sysDash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1" name="Группа 160"/>
            <p:cNvGrpSpPr/>
            <p:nvPr/>
          </p:nvGrpSpPr>
          <p:grpSpPr>
            <a:xfrm rot="20441250">
              <a:off x="3243043" y="2063165"/>
              <a:ext cx="76986" cy="187982"/>
              <a:chOff x="3417383" y="2714102"/>
              <a:chExt cx="76986" cy="187982"/>
            </a:xfrm>
          </p:grpSpPr>
          <p:sp>
            <p:nvSpPr>
              <p:cNvPr id="162" name="Овал 161"/>
              <p:cNvSpPr/>
              <p:nvPr/>
            </p:nvSpPr>
            <p:spPr>
              <a:xfrm>
                <a:off x="3417383" y="2714102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63" name="Овал 162"/>
              <p:cNvSpPr/>
              <p:nvPr/>
            </p:nvSpPr>
            <p:spPr>
              <a:xfrm>
                <a:off x="3419872" y="2835258"/>
                <a:ext cx="74497" cy="66826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ysClr val="windowText" lastClr="000000"/>
                </a:solidFill>
                <a:prstDash val="sysDash"/>
              </a:ln>
              <a:effectLst>
                <a:softEdge rad="127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 </a:t>
                </a:r>
              </a:p>
            </p:txBody>
          </p:sp>
        </p:grpSp>
      </p:grpSp>
      <p:pic>
        <p:nvPicPr>
          <p:cNvPr id="18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9360">
            <a:off x="6269317" y="5102913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965" y="4188044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0000">
            <a:off x="4163487" y="5451911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206">
            <a:off x="7563679" y="5352039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95315">
            <a:off x="3452685" y="4680135"/>
            <a:ext cx="785393" cy="7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21">
            <a:off x="2462614" y="5305420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3995">
            <a:off x="1350357" y="4572545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74" y="4349746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22450" y="4599381"/>
            <a:ext cx="1111949" cy="98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" name="TextBox 183"/>
          <p:cNvSpPr txBox="1"/>
          <p:nvPr/>
        </p:nvSpPr>
        <p:spPr>
          <a:xfrm>
            <a:off x="132394" y="77811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88.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7020272" y="116632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6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093 L -0.43056 0.291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1463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67253E-6 L -0.46962 0.228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0" y="11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67253E-6 L -0.28472 0.29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457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81129E-6 L -0.35382 0.2305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91" y="11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67253E-6 L -0.21128 0.2916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1457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148E-6 L 0.59444 0.1762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2" y="88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17299E-6 L -0.35017 0.0987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492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-0.0067 L -0.11632 0.1029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8" y="5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958E-6 L -0.29132 0.10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162 L -0.47257 0.103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2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2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2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2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2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2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 animBg="1"/>
      <p:bldP spid="22" grpId="0"/>
      <p:bldP spid="22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10766</TotalTime>
  <Words>822</Words>
  <Application>Microsoft Office PowerPoint</Application>
  <PresentationFormat>Экран (4:3)</PresentationFormat>
  <Paragraphs>271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1179</cp:revision>
  <dcterms:created xsi:type="dcterms:W3CDTF">2010-10-26T14:31:01Z</dcterms:created>
  <dcterms:modified xsi:type="dcterms:W3CDTF">2016-02-02T18:36:18Z</dcterms:modified>
</cp:coreProperties>
</file>