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646" r:id="rId2"/>
    <p:sldId id="666" r:id="rId3"/>
    <p:sldId id="668" r:id="rId4"/>
    <p:sldId id="649" r:id="rId5"/>
    <p:sldId id="667" r:id="rId6"/>
    <p:sldId id="686" r:id="rId7"/>
    <p:sldId id="670" r:id="rId8"/>
    <p:sldId id="671" r:id="rId9"/>
    <p:sldId id="672" r:id="rId10"/>
    <p:sldId id="679" r:id="rId11"/>
    <p:sldId id="684" r:id="rId12"/>
    <p:sldId id="64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85"/>
    <a:srgbClr val="CC00CC"/>
    <a:srgbClr val="00FFFF"/>
    <a:srgbClr val="F3650D"/>
    <a:srgbClr val="008000"/>
    <a:srgbClr val="C7E6A4"/>
    <a:srgbClr val="003300"/>
    <a:srgbClr val="FED6E0"/>
    <a:srgbClr val="FD99B3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2" d="100"/>
          <a:sy n="42" d="100"/>
        </p:scale>
        <p:origin x="-98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22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86710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87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857232"/>
            <a:ext cx="7021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«Числа от 10 до 20»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628125"/>
            <a:ext cx="5019490" cy="272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5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177" y="749895"/>
            <a:ext cx="5750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Кати и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177" y="1211560"/>
            <a:ext cx="86313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Кати в первом букете 3 цветка, во втором – 4 цветка, в третьем столько же, сколько в первом. Сколько всего цветков в трёх букетах?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722894" y="2872479"/>
            <a:ext cx="3311357" cy="216024"/>
            <a:chOff x="1187624" y="2897906"/>
            <a:chExt cx="5115553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90609" y="2987986"/>
              <a:ext cx="5112568" cy="896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187624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300192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1245194" y="4004673"/>
            <a:ext cx="2463262" cy="216024"/>
            <a:chOff x="1259632" y="4137032"/>
            <a:chExt cx="2463262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1259632" y="2879974"/>
            <a:ext cx="2463262" cy="216024"/>
            <a:chOff x="1259632" y="4137032"/>
            <a:chExt cx="2463262" cy="21602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Прямоугольник 22"/>
          <p:cNvSpPr/>
          <p:nvPr/>
        </p:nvSpPr>
        <p:spPr>
          <a:xfrm>
            <a:off x="2699792" y="1211560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48476" y="1146937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5991" y="1550114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143856" y="1242337"/>
            <a:ext cx="865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234449" y="1196688"/>
            <a:ext cx="865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63688" y="1569203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столько же, сколько в первом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3008407"/>
            <a:ext cx="968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авая фигурная скобка 30"/>
          <p:cNvSpPr/>
          <p:nvPr/>
        </p:nvSpPr>
        <p:spPr>
          <a:xfrm>
            <a:off x="7380312" y="2872479"/>
            <a:ext cx="287108" cy="1564633"/>
          </a:xfrm>
          <a:prstGeom prst="rightBrace">
            <a:avLst>
              <a:gd name="adj1" fmla="val 37500"/>
              <a:gd name="adj2" fmla="val 50000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423292" y="1916832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63688" y="2996952"/>
            <a:ext cx="968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946566" y="3095998"/>
            <a:ext cx="113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+ 4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37464" y="4134965"/>
            <a:ext cx="150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+ 3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486065" y="5127575"/>
            <a:ext cx="1301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10 </a:t>
            </a:r>
            <a:r>
              <a:rPr lang="ru-RU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цв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27584" y="5631631"/>
            <a:ext cx="4254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10 цветков.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2" name="Месяц 91"/>
          <p:cNvSpPr/>
          <p:nvPr/>
        </p:nvSpPr>
        <p:spPr>
          <a:xfrm rot="5400000">
            <a:off x="7911296" y="4691779"/>
            <a:ext cx="91047" cy="801211"/>
          </a:xfrm>
          <a:prstGeom prst="moon">
            <a:avLst>
              <a:gd name="adj" fmla="val 87500"/>
            </a:avLst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617271" y="5035150"/>
            <a:ext cx="720080" cy="212415"/>
          </a:xfrm>
          <a:prstGeom prst="ellipse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4" name="Группа 93"/>
          <p:cNvGrpSpPr/>
          <p:nvPr/>
        </p:nvGrpSpPr>
        <p:grpSpPr>
          <a:xfrm>
            <a:off x="7689540" y="3253142"/>
            <a:ext cx="601683" cy="2251121"/>
            <a:chOff x="5855909" y="1105871"/>
            <a:chExt cx="822273" cy="3076432"/>
          </a:xfrm>
        </p:grpSpPr>
        <p:pic>
          <p:nvPicPr>
            <p:cNvPr id="9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92411">
              <a:off x="5855909" y="1582438"/>
              <a:ext cx="493713" cy="236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6541">
              <a:off x="6098368" y="1105871"/>
              <a:ext cx="493713" cy="236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99133">
              <a:off x="6184469" y="1816928"/>
              <a:ext cx="493713" cy="236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8" name="Группа 97"/>
          <p:cNvGrpSpPr/>
          <p:nvPr/>
        </p:nvGrpSpPr>
        <p:grpSpPr>
          <a:xfrm rot="1216190">
            <a:off x="7964152" y="4043524"/>
            <a:ext cx="822688" cy="1588314"/>
            <a:chOff x="2458345" y="2533312"/>
            <a:chExt cx="822688" cy="1588314"/>
          </a:xfrm>
        </p:grpSpPr>
        <p:pic>
          <p:nvPicPr>
            <p:cNvPr id="99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25525">
              <a:off x="2546504" y="2533312"/>
              <a:ext cx="605242" cy="1137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65258">
              <a:off x="2458345" y="2983645"/>
              <a:ext cx="605242" cy="1137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1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40748">
              <a:off x="2675791" y="2833500"/>
              <a:ext cx="605242" cy="1137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2" name="Группа 101"/>
          <p:cNvGrpSpPr/>
          <p:nvPr/>
        </p:nvGrpSpPr>
        <p:grpSpPr>
          <a:xfrm rot="20263841">
            <a:off x="7236182" y="3749236"/>
            <a:ext cx="1034662" cy="2043581"/>
            <a:chOff x="4741683" y="830043"/>
            <a:chExt cx="2469955" cy="4878454"/>
          </a:xfrm>
        </p:grpSpPr>
        <p:pic>
          <p:nvPicPr>
            <p:cNvPr id="103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8750" y="830043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35684">
              <a:off x="5498725" y="1440482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70043">
              <a:off x="4741683" y="1482272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6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41012">
              <a:off x="5208751" y="2239809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7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0"/>
          <a:stretch/>
        </p:blipFill>
        <p:spPr bwMode="auto">
          <a:xfrm>
            <a:off x="7383779" y="5120778"/>
            <a:ext cx="1533965" cy="133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" name="Прямоугольник 107"/>
          <p:cNvSpPr/>
          <p:nvPr/>
        </p:nvSpPr>
        <p:spPr>
          <a:xfrm>
            <a:off x="145694" y="44624"/>
            <a:ext cx="6946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3620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52601E-6 L -0.07847 0.1798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4" y="899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52601E-6 L -0.26042 0.24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1" y="12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46821E-7 L -0.11024 0.1782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890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46821E-7 L -0.26841 0.2517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0" y="125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9711E-6 L 0.07795 0.2984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1491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68208E-6 L -0.13385 0.3946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1" y="197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50289E-6 L -1.66667E-6 0.1782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856 L 0.48021 0.2390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10" y="11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2 -0.00208 L -0.11024 0.31237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3" y="15723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5434E-6 L -0.37049 0.2982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24" y="149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4971E-6 L 0.0967 0.1468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7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8" grpId="2"/>
      <p:bldP spid="29" grpId="0"/>
      <p:bldP spid="29" grpId="1"/>
      <p:bldP spid="31" grpId="0" animBg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8" grpId="0"/>
      <p:bldP spid="39" grpId="0"/>
      <p:bldP spid="92" grpId="0" animBg="1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Прямоугольник 94"/>
          <p:cNvSpPr/>
          <p:nvPr/>
        </p:nvSpPr>
        <p:spPr>
          <a:xfrm>
            <a:off x="180944" y="3786190"/>
            <a:ext cx="878684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                   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177" y="749895"/>
            <a:ext cx="5750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Кати и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177" y="1211560"/>
            <a:ext cx="8631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решил утром 1 задачу, а днём 3 задачи. Сколько ещё задач ему надо решить, если задали 11 задач?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753302" y="2899544"/>
            <a:ext cx="4923154" cy="216024"/>
            <a:chOff x="1187624" y="2897906"/>
            <a:chExt cx="5115553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90609" y="2987986"/>
              <a:ext cx="5112568" cy="8966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187624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300192" y="2897906"/>
              <a:ext cx="0" cy="21602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777808" y="2900041"/>
            <a:ext cx="985880" cy="228227"/>
            <a:chOff x="1259632" y="4137032"/>
            <a:chExt cx="2463262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1763688" y="2909299"/>
            <a:ext cx="1989614" cy="218969"/>
            <a:chOff x="1259632" y="4137032"/>
            <a:chExt cx="2463262" cy="21602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267403" y="4221088"/>
              <a:ext cx="2448272" cy="0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259632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722894" y="4137032"/>
              <a:ext cx="0" cy="216024"/>
            </a:xfrm>
            <a:prstGeom prst="line">
              <a:avLst/>
            </a:prstGeom>
            <a:ln w="28575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2540977" y="1209452"/>
            <a:ext cx="1073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утром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93126" y="1580892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60665" y="1205919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з.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063107" y="1211560"/>
            <a:ext cx="939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днём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72490" y="121156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з.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289116" y="1580718"/>
            <a:ext cx="8158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з.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1" name="Правая круглая скобка 50"/>
          <p:cNvSpPr/>
          <p:nvPr/>
        </p:nvSpPr>
        <p:spPr>
          <a:xfrm rot="16200000">
            <a:off x="4580353" y="-1325473"/>
            <a:ext cx="274861" cy="7911598"/>
          </a:xfrm>
          <a:prstGeom prst="rightBracket">
            <a:avLst>
              <a:gd name="adj" fmla="val 170977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161314" y="5842442"/>
            <a:ext cx="8803174" cy="0"/>
          </a:xfrm>
          <a:prstGeom prst="line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1314" y="4831626"/>
            <a:ext cx="75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или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73697" y="5445224"/>
            <a:ext cx="29502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7 задач.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037753" y="4691236"/>
            <a:ext cx="257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 – 1 – 3 = 7 (з.)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037753" y="5152901"/>
            <a:ext cx="295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 – (1 + 3 ) = 7 (з.)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073854" y="4356819"/>
            <a:ext cx="267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 Narrow" pitchFamily="34" charset="0"/>
                <a:cs typeface="Arial" pitchFamily="34" charset="0"/>
              </a:rPr>
              <a:t>Выбери решение!</a:t>
            </a:r>
            <a:endParaRPr lang="ru-RU" sz="2400" dirty="0">
              <a:solidFill>
                <a:srgbClr val="00B05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4018" y="4252918"/>
            <a:ext cx="3359577" cy="1523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156176" y="5870794"/>
            <a:ext cx="105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целое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450893" y="5873923"/>
            <a:ext cx="11472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часть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452977" y="5877272"/>
            <a:ext cx="11472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часть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452977" y="5877272"/>
            <a:ext cx="11472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часть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45694" y="44624"/>
            <a:ext cx="6946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8845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-0.28507 0.259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3" y="129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-0.19097 0.1956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9" y="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-0.3177 0.1953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85" y="976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-0.39914 0.2583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65" y="1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L -0.22466 0.0784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33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13021 0.204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10" y="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10486 -0.5469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-2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-0.74792 -0.3694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-0.59045 -0.3694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6 L -0.15694 -0.368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-0.54514 -0.0062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57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-0.55833 -0.0064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17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95" grpId="0" animBg="1"/>
      <p:bldP spid="28" grpId="0"/>
      <p:bldP spid="28" grpId="1"/>
      <p:bldP spid="32" grpId="0"/>
      <p:bldP spid="32" grpId="1"/>
      <p:bldP spid="4" grpId="0"/>
      <p:bldP spid="4" grpId="1"/>
      <p:bldP spid="47" grpId="0"/>
      <p:bldP spid="47" grpId="1"/>
      <p:bldP spid="48" grpId="0"/>
      <p:bldP spid="48" grpId="1"/>
      <p:bldP spid="50" grpId="0"/>
      <p:bldP spid="50" grpId="1"/>
      <p:bldP spid="25" grpId="0"/>
      <p:bldP spid="119" grpId="0"/>
      <p:bldP spid="92" grpId="0"/>
      <p:bldP spid="93" grpId="0"/>
      <p:bldP spid="8" grpId="0" animBg="1"/>
      <p:bldP spid="49" grpId="0"/>
      <p:bldP spid="53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" name="Месяц 4"/>
          <p:cNvSpPr/>
          <p:nvPr/>
        </p:nvSpPr>
        <p:spPr>
          <a:xfrm rot="5400000">
            <a:off x="7467955" y="4670046"/>
            <a:ext cx="91047" cy="801211"/>
          </a:xfrm>
          <a:prstGeom prst="moon">
            <a:avLst>
              <a:gd name="adj" fmla="val 87500"/>
            </a:avLst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173930" y="5088793"/>
            <a:ext cx="720080" cy="212415"/>
          </a:xfrm>
          <a:prstGeom prst="ellipse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7233128" y="3155643"/>
            <a:ext cx="601683" cy="2251121"/>
            <a:chOff x="5855909" y="1105871"/>
            <a:chExt cx="822273" cy="3076432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92411">
              <a:off x="5855909" y="1582438"/>
              <a:ext cx="493713" cy="236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6541">
              <a:off x="6098368" y="1105871"/>
              <a:ext cx="493713" cy="236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99133">
              <a:off x="6184469" y="1816928"/>
              <a:ext cx="493713" cy="236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Группа 11"/>
          <p:cNvGrpSpPr/>
          <p:nvPr/>
        </p:nvGrpSpPr>
        <p:grpSpPr>
          <a:xfrm rot="1216190">
            <a:off x="7507740" y="3946025"/>
            <a:ext cx="822688" cy="1588314"/>
            <a:chOff x="2458345" y="2533312"/>
            <a:chExt cx="822688" cy="1588314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25525">
              <a:off x="2546504" y="2533312"/>
              <a:ext cx="605242" cy="1137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65258">
              <a:off x="2458345" y="2983645"/>
              <a:ext cx="605242" cy="1137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40748">
              <a:off x="2675791" y="2833500"/>
              <a:ext cx="605242" cy="1137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6" name="Группа 15"/>
          <p:cNvGrpSpPr/>
          <p:nvPr/>
        </p:nvGrpSpPr>
        <p:grpSpPr>
          <a:xfrm rot="20263841">
            <a:off x="6784300" y="3674753"/>
            <a:ext cx="913192" cy="2043581"/>
            <a:chOff x="4741683" y="830043"/>
            <a:chExt cx="2179981" cy="4878454"/>
          </a:xfrm>
        </p:grpSpPr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8750" y="830043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70043">
              <a:off x="4741683" y="1482272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41012">
              <a:off x="5208751" y="2239809"/>
              <a:ext cx="1712913" cy="3468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0"/>
          <a:stretch/>
        </p:blipFill>
        <p:spPr bwMode="auto">
          <a:xfrm>
            <a:off x="6950558" y="5116175"/>
            <a:ext cx="1533965" cy="133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8231"/>
              </p:ext>
            </p:extLst>
          </p:nvPr>
        </p:nvGraphicFramePr>
        <p:xfrm>
          <a:off x="4139952" y="3116911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468462"/>
              </p:ext>
            </p:extLst>
          </p:nvPr>
        </p:nvGraphicFramePr>
        <p:xfrm>
          <a:off x="4139952" y="1100687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70248"/>
              </p:ext>
            </p:extLst>
          </p:nvPr>
        </p:nvGraphicFramePr>
        <p:xfrm>
          <a:off x="4139952" y="1772816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64468"/>
              </p:ext>
            </p:extLst>
          </p:nvPr>
        </p:nvGraphicFramePr>
        <p:xfrm>
          <a:off x="4156772" y="2453939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578520"/>
            <a:ext cx="490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назвать числа: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5694" y="44624"/>
            <a:ext cx="4487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9183" y="105273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а)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следующие для чисел    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11339"/>
              </p:ext>
            </p:extLst>
          </p:nvPr>
        </p:nvGraphicFramePr>
        <p:xfrm>
          <a:off x="4211960" y="5924128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56971"/>
              </p:ext>
            </p:extLst>
          </p:nvPr>
        </p:nvGraphicFramePr>
        <p:xfrm>
          <a:off x="4211960" y="3907904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23259"/>
              </p:ext>
            </p:extLst>
          </p:nvPr>
        </p:nvGraphicFramePr>
        <p:xfrm>
          <a:off x="4211960" y="4580033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241067"/>
              </p:ext>
            </p:extLst>
          </p:nvPr>
        </p:nvGraphicFramePr>
        <p:xfrm>
          <a:off x="4228780" y="5261156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7504" y="392605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б)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предыдущие для чисел    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45694" y="3710339"/>
            <a:ext cx="7378634" cy="72008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956376" y="434470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956376" y="5847655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956376" y="1338792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56376" y="234076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956376" y="534667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956376" y="384371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956376" y="83780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956376" y="284174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956376" y="183977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956376" y="334273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956376" y="484568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945286" y="434360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45286" y="5846560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45286" y="133769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945286" y="233966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945286" y="534557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945286" y="3842622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945286" y="836712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945286" y="284065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945286" y="183868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945286" y="334163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945286" y="484459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60760" y="4797152"/>
            <a:ext cx="3807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8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283803"/>
              </p:ext>
            </p:extLst>
          </p:nvPr>
        </p:nvGraphicFramePr>
        <p:xfrm>
          <a:off x="4139952" y="3116911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259740"/>
              </p:ext>
            </p:extLst>
          </p:nvPr>
        </p:nvGraphicFramePr>
        <p:xfrm>
          <a:off x="4139952" y="1100687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92110"/>
              </p:ext>
            </p:extLst>
          </p:nvPr>
        </p:nvGraphicFramePr>
        <p:xfrm>
          <a:off x="4139952" y="1772816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490731"/>
              </p:ext>
            </p:extLst>
          </p:nvPr>
        </p:nvGraphicFramePr>
        <p:xfrm>
          <a:off x="4156772" y="2453939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578520"/>
            <a:ext cx="490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назвать числа: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5694" y="44624"/>
            <a:ext cx="4487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9183" y="105273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а)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следующие для чисел    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5350" y="1118838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85350" y="1783009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5350" y="2447180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85350" y="3111351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1186"/>
              </p:ext>
            </p:extLst>
          </p:nvPr>
        </p:nvGraphicFramePr>
        <p:xfrm>
          <a:off x="4211960" y="5924128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90130"/>
              </p:ext>
            </p:extLst>
          </p:nvPr>
        </p:nvGraphicFramePr>
        <p:xfrm>
          <a:off x="4211960" y="3907904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181220"/>
              </p:ext>
            </p:extLst>
          </p:nvPr>
        </p:nvGraphicFramePr>
        <p:xfrm>
          <a:off x="4211960" y="4580033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74011"/>
              </p:ext>
            </p:extLst>
          </p:nvPr>
        </p:nvGraphicFramePr>
        <p:xfrm>
          <a:off x="4228780" y="5261156"/>
          <a:ext cx="1728192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456105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7504" y="392605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б)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предыдущие для чисел    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47364" y="3926055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47364" y="459022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247364" y="525439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47364" y="5918568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45694" y="3710339"/>
            <a:ext cx="7378634" cy="72008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956376" y="434470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956376" y="5847655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956376" y="1338792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56376" y="234076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956376" y="534667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956376" y="384371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956376" y="83780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956376" y="284174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956376" y="183977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956376" y="334273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956376" y="484568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945286" y="434360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45286" y="5846560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45286" y="1337697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945286" y="233966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945286" y="534557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945286" y="3842622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945286" y="836712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945286" y="284065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945286" y="183868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945286" y="334163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945286" y="484459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348" y="2428868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9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9" grpId="0"/>
      <p:bldP spid="20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45694" y="44624"/>
            <a:ext cx="4487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45694" y="1052736"/>
            <a:ext cx="8748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Лены в верные равенства. Вставь вместо «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 знак «+» или « - »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204223"/>
            <a:ext cx="279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5   =   10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9552" y="2895327"/>
            <a:ext cx="279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5   =   15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88024" y="2204223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1   =   17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88024" y="289532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1   =   17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48423" y="4381237"/>
            <a:ext cx="82540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45694" y="44624"/>
            <a:ext cx="4487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45694" y="1052736"/>
            <a:ext cx="8748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Лены в верные равенства. Вставь вместо «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 знак «+» или « - »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204223"/>
            <a:ext cx="279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5   =   10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9552" y="2895327"/>
            <a:ext cx="279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5   =   15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88024" y="2204223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1   =   17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88024" y="289532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 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1   =   17 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87624" y="2842143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444598" y="21328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187624" y="21328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36096" y="2842143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5639656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+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97683" y="5639656"/>
            <a:ext cx="423546" cy="57554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72002" y="5775647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4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35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Прямоугольник 65"/>
          <p:cNvSpPr/>
          <p:nvPr/>
        </p:nvSpPr>
        <p:spPr>
          <a:xfrm>
            <a:off x="210092" y="1142415"/>
            <a:ext cx="4577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45694" y="44624"/>
            <a:ext cx="4487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45694" y="476672"/>
            <a:ext cx="8998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 Пети. Какие планеты должен облететь космический корабль, чтобы вернуться на землю?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5157192"/>
            <a:ext cx="792088" cy="792088"/>
          </a:xfrm>
          <a:prstGeom prst="ellipse">
            <a:avLst/>
          </a:prstGeom>
          <a:solidFill>
            <a:srgbClr val="00B0F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20751" y="3239814"/>
            <a:ext cx="666404" cy="666404"/>
          </a:xfrm>
          <a:prstGeom prst="ellipse">
            <a:avLst/>
          </a:prstGeom>
          <a:solidFill>
            <a:srgbClr val="FF000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7758684" y="3725416"/>
            <a:ext cx="666404" cy="666404"/>
          </a:xfrm>
          <a:prstGeom prst="ellipse">
            <a:avLst/>
          </a:prstGeom>
          <a:solidFill>
            <a:srgbClr val="F3650D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7109430" y="5306837"/>
            <a:ext cx="801654" cy="80165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930683" y="2018363"/>
            <a:ext cx="333202" cy="333202"/>
          </a:xfrm>
          <a:prstGeom prst="ellipse">
            <a:avLst/>
          </a:prstGeom>
          <a:solidFill>
            <a:srgbClr val="7030A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7244680" y="2034010"/>
            <a:ext cx="666404" cy="666404"/>
          </a:xfrm>
          <a:prstGeom prst="ellipse">
            <a:avLst/>
          </a:prstGeom>
          <a:solidFill>
            <a:srgbClr val="00206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849690" y="3747183"/>
            <a:ext cx="666404" cy="666404"/>
          </a:xfrm>
          <a:prstGeom prst="ellipse">
            <a:avLst/>
          </a:prstGeom>
          <a:solidFill>
            <a:srgbClr val="CC00CC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420140" y="2809138"/>
            <a:ext cx="504056" cy="504056"/>
          </a:xfrm>
          <a:prstGeom prst="ellipse">
            <a:avLst/>
          </a:prstGeom>
          <a:solidFill>
            <a:srgbClr val="00800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516488" y="2132856"/>
            <a:ext cx="666404" cy="666404"/>
          </a:xfrm>
          <a:prstGeom prst="ellipse">
            <a:avLst/>
          </a:prstGeom>
          <a:solidFill>
            <a:srgbClr val="7030A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4245731" y="5186908"/>
            <a:ext cx="387354" cy="3873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3838933" y="3007823"/>
            <a:ext cx="1200950" cy="1130386"/>
          </a:xfrm>
          <a:prstGeom prst="sun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9563">
            <a:off x="840500" y="4429307"/>
            <a:ext cx="704191" cy="1297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олилиния 9"/>
          <p:cNvSpPr/>
          <p:nvPr/>
        </p:nvSpPr>
        <p:spPr>
          <a:xfrm rot="21362643">
            <a:off x="1193987" y="5603430"/>
            <a:ext cx="3145833" cy="466871"/>
          </a:xfrm>
          <a:custGeom>
            <a:avLst/>
            <a:gdLst>
              <a:gd name="connsiteX0" fmla="*/ 0 w 2898183"/>
              <a:gd name="connsiteY0" fmla="*/ 108488 h 466871"/>
              <a:gd name="connsiteX1" fmla="*/ 278970 w 2898183"/>
              <a:gd name="connsiteY1" fmla="*/ 325465 h 466871"/>
              <a:gd name="connsiteX2" fmla="*/ 588936 w 2898183"/>
              <a:gd name="connsiteY2" fmla="*/ 418454 h 466871"/>
              <a:gd name="connsiteX3" fmla="*/ 1224366 w 2898183"/>
              <a:gd name="connsiteY3" fmla="*/ 464949 h 466871"/>
              <a:gd name="connsiteX4" fmla="*/ 2107770 w 2898183"/>
              <a:gd name="connsiteY4" fmla="*/ 356461 h 466871"/>
              <a:gd name="connsiteX5" fmla="*/ 2898183 w 2898183"/>
              <a:gd name="connsiteY5" fmla="*/ 0 h 466871"/>
              <a:gd name="connsiteX6" fmla="*/ 2898183 w 2898183"/>
              <a:gd name="connsiteY6" fmla="*/ 0 h 46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183" h="466871">
                <a:moveTo>
                  <a:pt x="0" y="108488"/>
                </a:moveTo>
                <a:cubicBezTo>
                  <a:pt x="90407" y="191146"/>
                  <a:pt x="180814" y="273804"/>
                  <a:pt x="278970" y="325465"/>
                </a:cubicBezTo>
                <a:cubicBezTo>
                  <a:pt x="377126" y="377126"/>
                  <a:pt x="431370" y="395207"/>
                  <a:pt x="588936" y="418454"/>
                </a:cubicBezTo>
                <a:cubicBezTo>
                  <a:pt x="746502" y="441701"/>
                  <a:pt x="971227" y="475281"/>
                  <a:pt x="1224366" y="464949"/>
                </a:cubicBezTo>
                <a:cubicBezTo>
                  <a:pt x="1477505" y="454617"/>
                  <a:pt x="1828801" y="433952"/>
                  <a:pt x="2107770" y="356461"/>
                </a:cubicBezTo>
                <a:cubicBezTo>
                  <a:pt x="2386739" y="278970"/>
                  <a:pt x="2898183" y="0"/>
                  <a:pt x="2898183" y="0"/>
                </a:cubicBezTo>
                <a:lnTo>
                  <a:pt x="2898183" y="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86765" y="4413587"/>
            <a:ext cx="10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+ 4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316207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 – 10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2611" y="388140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2347" y="57076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48064" y="278092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48264" y="60212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– 10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95936" y="5517232"/>
            <a:ext cx="114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1670" y="2388911"/>
            <a:ext cx="1202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+ 10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96336" y="4483810"/>
            <a:ext cx="10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83507" y="2700414"/>
            <a:ext cx="129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+ 5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5724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37490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85562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40224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228184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89618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49458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97530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425922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891224" y="12908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5829529" y="1804978"/>
            <a:ext cx="1766807" cy="612757"/>
          </a:xfrm>
          <a:custGeom>
            <a:avLst/>
            <a:gdLst>
              <a:gd name="connsiteX0" fmla="*/ 2217615 w 2217615"/>
              <a:gd name="connsiteY0" fmla="*/ 479951 h 789918"/>
              <a:gd name="connsiteX1" fmla="*/ 1799161 w 2217615"/>
              <a:gd name="connsiteY1" fmla="*/ 154487 h 789918"/>
              <a:gd name="connsiteX2" fmla="*/ 1194727 w 2217615"/>
              <a:gd name="connsiteY2" fmla="*/ 30501 h 789918"/>
              <a:gd name="connsiteX3" fmla="*/ 326822 w 2217615"/>
              <a:gd name="connsiteY3" fmla="*/ 30501 h 789918"/>
              <a:gd name="connsiteX4" fmla="*/ 1357 w 2217615"/>
              <a:gd name="connsiteY4" fmla="*/ 371463 h 789918"/>
              <a:gd name="connsiteX5" fmla="*/ 202835 w 2217615"/>
              <a:gd name="connsiteY5" fmla="*/ 789918 h 789918"/>
              <a:gd name="connsiteX6" fmla="*/ 202835 w 2217615"/>
              <a:gd name="connsiteY6" fmla="*/ 789918 h 78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7615" h="789918">
                <a:moveTo>
                  <a:pt x="2217615" y="479951"/>
                </a:moveTo>
                <a:cubicBezTo>
                  <a:pt x="2093628" y="354673"/>
                  <a:pt x="1969642" y="229395"/>
                  <a:pt x="1799161" y="154487"/>
                </a:cubicBezTo>
                <a:cubicBezTo>
                  <a:pt x="1628680" y="79579"/>
                  <a:pt x="1440117" y="51165"/>
                  <a:pt x="1194727" y="30501"/>
                </a:cubicBezTo>
                <a:cubicBezTo>
                  <a:pt x="949337" y="9837"/>
                  <a:pt x="525717" y="-26326"/>
                  <a:pt x="326822" y="30501"/>
                </a:cubicBezTo>
                <a:cubicBezTo>
                  <a:pt x="127927" y="87328"/>
                  <a:pt x="22021" y="244893"/>
                  <a:pt x="1357" y="371463"/>
                </a:cubicBezTo>
                <a:cubicBezTo>
                  <a:pt x="-19308" y="498033"/>
                  <a:pt x="202835" y="789918"/>
                  <a:pt x="202835" y="789918"/>
                </a:cubicBezTo>
                <a:lnTo>
                  <a:pt x="202835" y="789918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2821577" y="3265714"/>
            <a:ext cx="4893695" cy="1455081"/>
          </a:xfrm>
          <a:custGeom>
            <a:avLst/>
            <a:gdLst>
              <a:gd name="connsiteX0" fmla="*/ 0 w 5630092"/>
              <a:gd name="connsiteY0" fmla="*/ 0 h 1455081"/>
              <a:gd name="connsiteX1" fmla="*/ 391886 w 5630092"/>
              <a:gd name="connsiteY1" fmla="*/ 496389 h 1455081"/>
              <a:gd name="connsiteX2" fmla="*/ 757646 w 5630092"/>
              <a:gd name="connsiteY2" fmla="*/ 901337 h 1455081"/>
              <a:gd name="connsiteX3" fmla="*/ 1031966 w 5630092"/>
              <a:gd name="connsiteY3" fmla="*/ 1110343 h 1455081"/>
              <a:gd name="connsiteX4" fmla="*/ 1463040 w 5630092"/>
              <a:gd name="connsiteY4" fmla="*/ 1306286 h 1455081"/>
              <a:gd name="connsiteX5" fmla="*/ 2403566 w 5630092"/>
              <a:gd name="connsiteY5" fmla="*/ 1449977 h 1455081"/>
              <a:gd name="connsiteX6" fmla="*/ 3997234 w 5630092"/>
              <a:gd name="connsiteY6" fmla="*/ 1384663 h 1455081"/>
              <a:gd name="connsiteX7" fmla="*/ 5212080 w 5630092"/>
              <a:gd name="connsiteY7" fmla="*/ 1031966 h 1455081"/>
              <a:gd name="connsiteX8" fmla="*/ 5630092 w 5630092"/>
              <a:gd name="connsiteY8" fmla="*/ 914400 h 1455081"/>
              <a:gd name="connsiteX9" fmla="*/ 5630092 w 5630092"/>
              <a:gd name="connsiteY9" fmla="*/ 914400 h 1455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30092" h="1455081">
                <a:moveTo>
                  <a:pt x="0" y="0"/>
                </a:moveTo>
                <a:cubicBezTo>
                  <a:pt x="132806" y="173083"/>
                  <a:pt x="265612" y="346166"/>
                  <a:pt x="391886" y="496389"/>
                </a:cubicBezTo>
                <a:cubicBezTo>
                  <a:pt x="518160" y="646612"/>
                  <a:pt x="650966" y="799011"/>
                  <a:pt x="757646" y="901337"/>
                </a:cubicBezTo>
                <a:cubicBezTo>
                  <a:pt x="864326" y="1003663"/>
                  <a:pt x="914400" y="1042852"/>
                  <a:pt x="1031966" y="1110343"/>
                </a:cubicBezTo>
                <a:cubicBezTo>
                  <a:pt x="1149532" y="1177835"/>
                  <a:pt x="1234440" y="1249680"/>
                  <a:pt x="1463040" y="1306286"/>
                </a:cubicBezTo>
                <a:cubicBezTo>
                  <a:pt x="1691640" y="1362892"/>
                  <a:pt x="1981200" y="1436914"/>
                  <a:pt x="2403566" y="1449977"/>
                </a:cubicBezTo>
                <a:cubicBezTo>
                  <a:pt x="2825932" y="1463040"/>
                  <a:pt x="3529148" y="1454332"/>
                  <a:pt x="3997234" y="1384663"/>
                </a:cubicBezTo>
                <a:cubicBezTo>
                  <a:pt x="4465320" y="1314995"/>
                  <a:pt x="5212080" y="1031966"/>
                  <a:pt x="5212080" y="1031966"/>
                </a:cubicBezTo>
                <a:lnTo>
                  <a:pt x="5630092" y="914400"/>
                </a:lnTo>
                <a:lnTo>
                  <a:pt x="5630092" y="91440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 rot="620925">
            <a:off x="852799" y="3163402"/>
            <a:ext cx="1689253" cy="1107464"/>
          </a:xfrm>
          <a:custGeom>
            <a:avLst/>
            <a:gdLst>
              <a:gd name="connsiteX0" fmla="*/ 2485 w 2079258"/>
              <a:gd name="connsiteY0" fmla="*/ 604434 h 1122570"/>
              <a:gd name="connsiteX1" fmla="*/ 157468 w 2079258"/>
              <a:gd name="connsiteY1" fmla="*/ 1007390 h 1122570"/>
              <a:gd name="connsiteX2" fmla="*/ 1009875 w 2079258"/>
              <a:gd name="connsiteY2" fmla="*/ 1100380 h 1122570"/>
              <a:gd name="connsiteX3" fmla="*/ 1846783 w 2079258"/>
              <a:gd name="connsiteY3" fmla="*/ 650929 h 1122570"/>
              <a:gd name="connsiteX4" fmla="*/ 2079258 w 2079258"/>
              <a:gd name="connsiteY4" fmla="*/ 0 h 1122570"/>
              <a:gd name="connsiteX5" fmla="*/ 2079258 w 2079258"/>
              <a:gd name="connsiteY5" fmla="*/ 0 h 1122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9258" h="1122570">
                <a:moveTo>
                  <a:pt x="2485" y="604434"/>
                </a:moveTo>
                <a:cubicBezTo>
                  <a:pt x="-3973" y="764583"/>
                  <a:pt x="-10430" y="924732"/>
                  <a:pt x="157468" y="1007390"/>
                </a:cubicBezTo>
                <a:cubicBezTo>
                  <a:pt x="325366" y="1090048"/>
                  <a:pt x="728323" y="1159790"/>
                  <a:pt x="1009875" y="1100380"/>
                </a:cubicBezTo>
                <a:cubicBezTo>
                  <a:pt x="1291427" y="1040970"/>
                  <a:pt x="1668552" y="834326"/>
                  <a:pt x="1846783" y="650929"/>
                </a:cubicBezTo>
                <a:cubicBezTo>
                  <a:pt x="2025014" y="467532"/>
                  <a:pt x="2079258" y="0"/>
                  <a:pt x="2079258" y="0"/>
                </a:cubicBezTo>
                <a:lnTo>
                  <a:pt x="2079258" y="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45694" y="44624"/>
            <a:ext cx="4487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45694" y="692696"/>
            <a:ext cx="8998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 Пети. Какие планеты должен облететь космический корабль., чтобы вернуться на землю?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5536" y="5157192"/>
            <a:ext cx="792088" cy="792088"/>
          </a:xfrm>
          <a:prstGeom prst="ellipse">
            <a:avLst/>
          </a:prstGeom>
          <a:solidFill>
            <a:srgbClr val="00B0F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20751" y="3239814"/>
            <a:ext cx="666404" cy="666404"/>
          </a:xfrm>
          <a:prstGeom prst="ellipse">
            <a:avLst/>
          </a:prstGeom>
          <a:solidFill>
            <a:srgbClr val="FF000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7758684" y="3725416"/>
            <a:ext cx="666404" cy="666404"/>
          </a:xfrm>
          <a:prstGeom prst="ellipse">
            <a:avLst/>
          </a:prstGeom>
          <a:solidFill>
            <a:srgbClr val="F3650D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7109430" y="5306837"/>
            <a:ext cx="801654" cy="80165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930683" y="2018363"/>
            <a:ext cx="333202" cy="333202"/>
          </a:xfrm>
          <a:prstGeom prst="ellipse">
            <a:avLst/>
          </a:prstGeom>
          <a:solidFill>
            <a:srgbClr val="7030A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7244680" y="2034010"/>
            <a:ext cx="666404" cy="666404"/>
          </a:xfrm>
          <a:prstGeom prst="ellipse">
            <a:avLst/>
          </a:prstGeom>
          <a:solidFill>
            <a:srgbClr val="00206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849690" y="3747183"/>
            <a:ext cx="666404" cy="666404"/>
          </a:xfrm>
          <a:prstGeom prst="ellipse">
            <a:avLst/>
          </a:prstGeom>
          <a:solidFill>
            <a:srgbClr val="CC00CC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420140" y="2809138"/>
            <a:ext cx="504056" cy="504056"/>
          </a:xfrm>
          <a:prstGeom prst="ellipse">
            <a:avLst/>
          </a:prstGeom>
          <a:solidFill>
            <a:srgbClr val="00800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516488" y="2132856"/>
            <a:ext cx="666404" cy="666404"/>
          </a:xfrm>
          <a:prstGeom prst="ellipse">
            <a:avLst/>
          </a:prstGeom>
          <a:solidFill>
            <a:srgbClr val="7030A0"/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4245731" y="5186908"/>
            <a:ext cx="387354" cy="3873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3838933" y="3007823"/>
            <a:ext cx="1200950" cy="1130386"/>
          </a:xfrm>
          <a:prstGeom prst="sun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0417">
            <a:off x="1267694" y="5127779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олилиния 9"/>
          <p:cNvSpPr/>
          <p:nvPr/>
        </p:nvSpPr>
        <p:spPr>
          <a:xfrm rot="21362643">
            <a:off x="1193987" y="5603430"/>
            <a:ext cx="3145833" cy="466871"/>
          </a:xfrm>
          <a:custGeom>
            <a:avLst/>
            <a:gdLst>
              <a:gd name="connsiteX0" fmla="*/ 0 w 2898183"/>
              <a:gd name="connsiteY0" fmla="*/ 108488 h 466871"/>
              <a:gd name="connsiteX1" fmla="*/ 278970 w 2898183"/>
              <a:gd name="connsiteY1" fmla="*/ 325465 h 466871"/>
              <a:gd name="connsiteX2" fmla="*/ 588936 w 2898183"/>
              <a:gd name="connsiteY2" fmla="*/ 418454 h 466871"/>
              <a:gd name="connsiteX3" fmla="*/ 1224366 w 2898183"/>
              <a:gd name="connsiteY3" fmla="*/ 464949 h 466871"/>
              <a:gd name="connsiteX4" fmla="*/ 2107770 w 2898183"/>
              <a:gd name="connsiteY4" fmla="*/ 356461 h 466871"/>
              <a:gd name="connsiteX5" fmla="*/ 2898183 w 2898183"/>
              <a:gd name="connsiteY5" fmla="*/ 0 h 466871"/>
              <a:gd name="connsiteX6" fmla="*/ 2898183 w 2898183"/>
              <a:gd name="connsiteY6" fmla="*/ 0 h 46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183" h="466871">
                <a:moveTo>
                  <a:pt x="0" y="108488"/>
                </a:moveTo>
                <a:cubicBezTo>
                  <a:pt x="90407" y="191146"/>
                  <a:pt x="180814" y="273804"/>
                  <a:pt x="278970" y="325465"/>
                </a:cubicBezTo>
                <a:cubicBezTo>
                  <a:pt x="377126" y="377126"/>
                  <a:pt x="431370" y="395207"/>
                  <a:pt x="588936" y="418454"/>
                </a:cubicBezTo>
                <a:cubicBezTo>
                  <a:pt x="746502" y="441701"/>
                  <a:pt x="971227" y="475281"/>
                  <a:pt x="1224366" y="464949"/>
                </a:cubicBezTo>
                <a:cubicBezTo>
                  <a:pt x="1477505" y="454617"/>
                  <a:pt x="1828801" y="433952"/>
                  <a:pt x="2107770" y="356461"/>
                </a:cubicBezTo>
                <a:cubicBezTo>
                  <a:pt x="2386739" y="278970"/>
                  <a:pt x="2898183" y="0"/>
                  <a:pt x="2898183" y="0"/>
                </a:cubicBezTo>
                <a:lnTo>
                  <a:pt x="2898183" y="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86765" y="4413587"/>
            <a:ext cx="10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+ 4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316207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 – 10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2611" y="388140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2347" y="57076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48064" y="278092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48264" y="60212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– 10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95936" y="5517232"/>
            <a:ext cx="114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96336" y="4483810"/>
            <a:ext cx="10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83507" y="2700414"/>
            <a:ext cx="129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+ 5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4618495" y="5346915"/>
            <a:ext cx="2557220" cy="232475"/>
          </a:xfrm>
          <a:custGeom>
            <a:avLst/>
            <a:gdLst>
              <a:gd name="connsiteX0" fmla="*/ 0 w 2557220"/>
              <a:gd name="connsiteY0" fmla="*/ 0 h 232475"/>
              <a:gd name="connsiteX1" fmla="*/ 325464 w 2557220"/>
              <a:gd name="connsiteY1" fmla="*/ 92990 h 232475"/>
              <a:gd name="connsiteX2" fmla="*/ 743919 w 2557220"/>
              <a:gd name="connsiteY2" fmla="*/ 154983 h 232475"/>
              <a:gd name="connsiteX3" fmla="*/ 1115878 w 2557220"/>
              <a:gd name="connsiteY3" fmla="*/ 185980 h 232475"/>
              <a:gd name="connsiteX4" fmla="*/ 1813302 w 2557220"/>
              <a:gd name="connsiteY4" fmla="*/ 232475 h 232475"/>
              <a:gd name="connsiteX5" fmla="*/ 2557220 w 2557220"/>
              <a:gd name="connsiteY5" fmla="*/ 216977 h 232475"/>
              <a:gd name="connsiteX6" fmla="*/ 2557220 w 2557220"/>
              <a:gd name="connsiteY6" fmla="*/ 216977 h 23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57220" h="232475">
                <a:moveTo>
                  <a:pt x="0" y="0"/>
                </a:moveTo>
                <a:cubicBezTo>
                  <a:pt x="100739" y="33580"/>
                  <a:pt x="201478" y="67160"/>
                  <a:pt x="325464" y="92990"/>
                </a:cubicBezTo>
                <a:cubicBezTo>
                  <a:pt x="449450" y="118820"/>
                  <a:pt x="612183" y="139485"/>
                  <a:pt x="743919" y="154983"/>
                </a:cubicBezTo>
                <a:cubicBezTo>
                  <a:pt x="875655" y="170481"/>
                  <a:pt x="1115878" y="185980"/>
                  <a:pt x="1115878" y="185980"/>
                </a:cubicBezTo>
                <a:cubicBezTo>
                  <a:pt x="1294108" y="198895"/>
                  <a:pt x="1573078" y="227309"/>
                  <a:pt x="1813302" y="232475"/>
                </a:cubicBezTo>
                <a:lnTo>
                  <a:pt x="2557220" y="216977"/>
                </a:lnTo>
                <a:lnTo>
                  <a:pt x="2557220" y="216977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6431797" y="4339525"/>
            <a:ext cx="1007389" cy="1007390"/>
          </a:xfrm>
          <a:custGeom>
            <a:avLst/>
            <a:gdLst>
              <a:gd name="connsiteX0" fmla="*/ 1007389 w 1007389"/>
              <a:gd name="connsiteY0" fmla="*/ 1007390 h 1007390"/>
              <a:gd name="connsiteX1" fmla="*/ 790413 w 1007389"/>
              <a:gd name="connsiteY1" fmla="*/ 387458 h 1007390"/>
              <a:gd name="connsiteX2" fmla="*/ 0 w 1007389"/>
              <a:gd name="connsiteY2" fmla="*/ 0 h 1007390"/>
              <a:gd name="connsiteX3" fmla="*/ 0 w 1007389"/>
              <a:gd name="connsiteY3" fmla="*/ 0 h 100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389" h="1007390">
                <a:moveTo>
                  <a:pt x="1007389" y="1007390"/>
                </a:moveTo>
                <a:cubicBezTo>
                  <a:pt x="982850" y="781373"/>
                  <a:pt x="958311" y="555356"/>
                  <a:pt x="790413" y="387458"/>
                </a:cubicBezTo>
                <a:cubicBezTo>
                  <a:pt x="622515" y="219560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олилиния 1"/>
          <p:cNvSpPr/>
          <p:nvPr/>
        </p:nvSpPr>
        <p:spPr>
          <a:xfrm>
            <a:off x="6462793" y="2603715"/>
            <a:ext cx="920714" cy="1286360"/>
          </a:xfrm>
          <a:custGeom>
            <a:avLst/>
            <a:gdLst>
              <a:gd name="connsiteX0" fmla="*/ 0 w 920714"/>
              <a:gd name="connsiteY0" fmla="*/ 1286360 h 1286360"/>
              <a:gd name="connsiteX1" fmla="*/ 294468 w 920714"/>
              <a:gd name="connsiteY1" fmla="*/ 1022888 h 1286360"/>
              <a:gd name="connsiteX2" fmla="*/ 604434 w 920714"/>
              <a:gd name="connsiteY2" fmla="*/ 759417 h 1286360"/>
              <a:gd name="connsiteX3" fmla="*/ 898902 w 920714"/>
              <a:gd name="connsiteY3" fmla="*/ 402956 h 1286360"/>
              <a:gd name="connsiteX4" fmla="*/ 898902 w 920714"/>
              <a:gd name="connsiteY4" fmla="*/ 0 h 1286360"/>
              <a:gd name="connsiteX5" fmla="*/ 898902 w 920714"/>
              <a:gd name="connsiteY5" fmla="*/ 0 h 128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0714" h="1286360">
                <a:moveTo>
                  <a:pt x="0" y="1286360"/>
                </a:moveTo>
                <a:cubicBezTo>
                  <a:pt x="98156" y="1198536"/>
                  <a:pt x="193729" y="1110712"/>
                  <a:pt x="294468" y="1022888"/>
                </a:cubicBezTo>
                <a:cubicBezTo>
                  <a:pt x="395207" y="935064"/>
                  <a:pt x="503695" y="862739"/>
                  <a:pt x="604434" y="759417"/>
                </a:cubicBezTo>
                <a:cubicBezTo>
                  <a:pt x="705173" y="656095"/>
                  <a:pt x="849824" y="529525"/>
                  <a:pt x="898902" y="402956"/>
                </a:cubicBezTo>
                <a:cubicBezTo>
                  <a:pt x="947980" y="276387"/>
                  <a:pt x="898902" y="0"/>
                  <a:pt x="898902" y="0"/>
                </a:cubicBezTo>
                <a:lnTo>
                  <a:pt x="898902" y="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1115878" y="2335772"/>
            <a:ext cx="4479010" cy="1027360"/>
          </a:xfrm>
          <a:custGeom>
            <a:avLst/>
            <a:gdLst>
              <a:gd name="connsiteX0" fmla="*/ 4479010 w 4479010"/>
              <a:gd name="connsiteY0" fmla="*/ 298940 h 1027360"/>
              <a:gd name="connsiteX1" fmla="*/ 3704095 w 4479010"/>
              <a:gd name="connsiteY1" fmla="*/ 50967 h 1027360"/>
              <a:gd name="connsiteX2" fmla="*/ 1813302 w 4479010"/>
              <a:gd name="connsiteY2" fmla="*/ 97462 h 1027360"/>
              <a:gd name="connsiteX3" fmla="*/ 0 w 4479010"/>
              <a:gd name="connsiteY3" fmla="*/ 1027360 h 1027360"/>
              <a:gd name="connsiteX4" fmla="*/ 0 w 4479010"/>
              <a:gd name="connsiteY4" fmla="*/ 1027360 h 102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9010" h="1027360">
                <a:moveTo>
                  <a:pt x="4479010" y="298940"/>
                </a:moveTo>
                <a:cubicBezTo>
                  <a:pt x="4313695" y="191743"/>
                  <a:pt x="4148380" y="84547"/>
                  <a:pt x="3704095" y="50967"/>
                </a:cubicBezTo>
                <a:cubicBezTo>
                  <a:pt x="3259810" y="17387"/>
                  <a:pt x="2430651" y="-65270"/>
                  <a:pt x="1813302" y="97462"/>
                </a:cubicBezTo>
                <a:cubicBezTo>
                  <a:pt x="1195953" y="260194"/>
                  <a:pt x="0" y="1027360"/>
                  <a:pt x="0" y="1027360"/>
                </a:cubicBezTo>
                <a:lnTo>
                  <a:pt x="0" y="1027360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342241" y="2174994"/>
            <a:ext cx="715700" cy="3388898"/>
          </a:xfrm>
          <a:custGeom>
            <a:avLst/>
            <a:gdLst>
              <a:gd name="connsiteX0" fmla="*/ 715700 w 715700"/>
              <a:gd name="connsiteY0" fmla="*/ 72260 h 3388898"/>
              <a:gd name="connsiteX1" fmla="*/ 343740 w 715700"/>
              <a:gd name="connsiteY1" fmla="*/ 196247 h 3388898"/>
              <a:gd name="connsiteX2" fmla="*/ 2778 w 715700"/>
              <a:gd name="connsiteY2" fmla="*/ 1746077 h 3388898"/>
              <a:gd name="connsiteX3" fmla="*/ 173259 w 715700"/>
              <a:gd name="connsiteY3" fmla="*/ 3388898 h 3388898"/>
              <a:gd name="connsiteX4" fmla="*/ 173259 w 715700"/>
              <a:gd name="connsiteY4" fmla="*/ 3388898 h 3388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700" h="3388898">
                <a:moveTo>
                  <a:pt x="715700" y="72260"/>
                </a:moveTo>
                <a:cubicBezTo>
                  <a:pt x="589130" y="-5231"/>
                  <a:pt x="462560" y="-82722"/>
                  <a:pt x="343740" y="196247"/>
                </a:cubicBezTo>
                <a:cubicBezTo>
                  <a:pt x="224920" y="475216"/>
                  <a:pt x="31191" y="1213969"/>
                  <a:pt x="2778" y="1746077"/>
                </a:cubicBezTo>
                <a:cubicBezTo>
                  <a:pt x="-25635" y="2278185"/>
                  <a:pt x="173259" y="3388898"/>
                  <a:pt x="173259" y="3388898"/>
                </a:cubicBezTo>
                <a:lnTo>
                  <a:pt x="173259" y="3388898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283968" y="5827670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0417">
            <a:off x="3800811" y="4951373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7361695" y="628933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27524">
            <a:off x="7194608" y="4750282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5868144" y="4695527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72881">
            <a:off x="6360150" y="3523239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7693333" y="3111351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44784">
            <a:off x="7607778" y="1610081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5484801" y="3097981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054722" y="1863202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649058" y="4119463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19852" y="3509326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2402885" y="3535255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07549">
            <a:off x="2907578" y="2986040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олилиния 18"/>
          <p:cNvSpPr/>
          <p:nvPr/>
        </p:nvSpPr>
        <p:spPr>
          <a:xfrm rot="420262">
            <a:off x="1204735" y="2046922"/>
            <a:ext cx="6722785" cy="1616959"/>
          </a:xfrm>
          <a:custGeom>
            <a:avLst/>
            <a:gdLst>
              <a:gd name="connsiteX0" fmla="*/ 7053942 w 7053942"/>
              <a:gd name="connsiteY0" fmla="*/ 1411157 h 1411157"/>
              <a:gd name="connsiteX1" fmla="*/ 5630091 w 7053942"/>
              <a:gd name="connsiteY1" fmla="*/ 666575 h 1411157"/>
              <a:gd name="connsiteX2" fmla="*/ 3540034 w 7053942"/>
              <a:gd name="connsiteY2" fmla="*/ 52620 h 1411157"/>
              <a:gd name="connsiteX3" fmla="*/ 1554480 w 7053942"/>
              <a:gd name="connsiteY3" fmla="*/ 78746 h 1411157"/>
              <a:gd name="connsiteX4" fmla="*/ 0 w 7053942"/>
              <a:gd name="connsiteY4" fmla="*/ 457569 h 1411157"/>
              <a:gd name="connsiteX5" fmla="*/ 0 w 7053942"/>
              <a:gd name="connsiteY5" fmla="*/ 457569 h 1411157"/>
              <a:gd name="connsiteX6" fmla="*/ 0 w 7053942"/>
              <a:gd name="connsiteY6" fmla="*/ 457569 h 141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53942" h="1411157">
                <a:moveTo>
                  <a:pt x="7053942" y="1411157"/>
                </a:moveTo>
                <a:cubicBezTo>
                  <a:pt x="6634842" y="1152077"/>
                  <a:pt x="6215742" y="892998"/>
                  <a:pt x="5630091" y="666575"/>
                </a:cubicBezTo>
                <a:cubicBezTo>
                  <a:pt x="5044440" y="440152"/>
                  <a:pt x="4219302" y="150591"/>
                  <a:pt x="3540034" y="52620"/>
                </a:cubicBezTo>
                <a:cubicBezTo>
                  <a:pt x="2860766" y="-45351"/>
                  <a:pt x="2144486" y="11254"/>
                  <a:pt x="1554480" y="78746"/>
                </a:cubicBezTo>
                <a:cubicBezTo>
                  <a:pt x="964474" y="146238"/>
                  <a:pt x="0" y="457569"/>
                  <a:pt x="0" y="457569"/>
                </a:cubicBezTo>
                <a:lnTo>
                  <a:pt x="0" y="457569"/>
                </a:lnTo>
                <a:lnTo>
                  <a:pt x="0" y="457569"/>
                </a:lnTo>
              </a:path>
            </a:pathLst>
          </a:custGeom>
          <a:noFill/>
          <a:ln w="28575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7822603" y="4836229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97262">
            <a:off x="7939982" y="3479032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75536">
            <a:off x="495073" y="1858089"/>
            <a:ext cx="429190" cy="79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721066" y="2679303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7312" y="6108491"/>
            <a:ext cx="53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15616" y="1412776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1670" y="2388911"/>
            <a:ext cx="1202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+ 10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209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393 L 0.1007 0.02543 C 0.12188 0.03052 0.15347 0.03329 0.18629 0.03329 C 0.22379 0.03329 0.25382 0.03052 0.275 0.02543 L 0.37587 0.00393 " pathEditMode="relative" rAng="0" ptsTypes="FffFF">
                                      <p:cBhvr>
                                        <p:cTn id="3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85" y="145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022E-16 L -0.02257 -0.0338 C -0.02744 -0.04144 -0.03507 -0.05093 -0.04358 -0.05995 C -0.05313 -0.07014 -0.06181 -0.07731 -0.06789 -0.08171 L -0.09809 -0.10301 " pathEditMode="relative" rAng="13091699" ptsTypes="FffFF">
                                      <p:cBhvr>
                                        <p:cTn id="5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56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0.07378 -0.03611 C 0.08906 -0.04282 0.10607 -0.06134 0.12048 -0.08287 C 0.1368 -0.10856 0.14739 -0.13356 0.14948 -0.15578 L 0.16441 -0.25601 " pathEditMode="relative" rAng="-2983248" ptsTypes="FffFF">
                                      <p:cBhvr>
                                        <p:cTn id="8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6302 -0.0169 C -0.07552 -0.02153 -0.09584 -0.02083 -0.11528 -0.02037 C -0.13802 -0.01551 -0.15608 -0.00926 -0.16841 -0.00185 L -0.22778 0.0338 " pathEditMode="relative" rAng="10421870" ptsTypes="FffFF">
                                      <p:cBhvr>
                                        <p:cTn id="10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-1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-0.15139 -0.0331 C -0.18368 -0.04375 -0.2283 -0.0375 -0.27309 -0.02199 C -0.32396 -0.00486 -0.36146 0.02153 -0.38646 0.05023 L -0.50417 0.18588 " pathEditMode="relative" rAng="9887501" ptsTypes="FffFF">
                                      <p:cBhvr>
                                        <p:cTn id="12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36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0.05209 0.04167 C 0.06407 0.05926 0.07987 0.06342 0.09584 0.05856 C 0.11546 0.06273 0.12935 0.05278 0.13959 0.03611 L 0.18872 -0.01574 " pathEditMode="relative" rAng="-156451" ptsTypes="FffFF">
                                      <p:cBhvr>
                                        <p:cTn id="14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27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38433E-6 L 0.14809 0.08227 C 0.17882 0.10007 0.22621 0.11763 0.27656 0.12919 C 0.33402 0.14282 0.38021 0.14837 0.41406 0.1456 L 0.57465 0.13658 " pathEditMode="relative" rAng="609256" ptsTypes="FffFF">
                                      <p:cBhvr>
                                        <p:cTn id="16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99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31546E-7 L -0.20174 -0.14976 C -0.24427 -0.18073 -0.31129 -0.20823 -0.38299 -0.22787 C -0.46441 -0.24266 -0.52795 -0.24104 -0.57604 -0.23088 L -0.80955 -0.17333 " pathEditMode="relative" rAng="10800000" ptsTypes="FffFF">
                                      <p:cBhvr>
                                        <p:cTn id="18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5" y="-121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2205 0.1169 C -0.02691 0.14236 -0.02934 0.17963 -0.02934 0.21852 C -0.02934 0.26204 -0.02726 0.29931 -0.02309 0.32454 L 0.00087 0.44352 " pathEditMode="relative" rAng="5400000" ptsTypes="FffFF">
                                      <p:cBhvr>
                                        <p:cTn id="21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222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7" grpId="0" animBg="1"/>
      <p:bldP spid="8" grpId="0" animBg="1"/>
      <p:bldP spid="10" grpId="0" animBg="1"/>
      <p:bldP spid="13" grpId="0" animBg="1"/>
      <p:bldP spid="14" grpId="0" animBg="1"/>
      <p:bldP spid="2" grpId="0" animBg="1"/>
      <p:bldP spid="6" grpId="0" animBg="1"/>
      <p:bldP spid="16" grpId="0" animBg="1"/>
      <p:bldP spid="17" grpId="0"/>
      <p:bldP spid="40" grpId="0"/>
      <p:bldP spid="46" grpId="0"/>
      <p:bldP spid="48" grpId="0"/>
      <p:bldP spid="61" grpId="0"/>
      <p:bldP spid="63" grpId="0"/>
      <p:bldP spid="65" grpId="0"/>
      <p:bldP spid="19" grpId="0" animBg="1"/>
      <p:bldP spid="68" grpId="0"/>
      <p:bldP spid="71" grpId="0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7504" y="5791834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5656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27584" y="579183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4" y="5796553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01771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27584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7504" y="5791829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501771" y="579182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27584" y="579182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5796548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01771" y="5796548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7584" y="5796548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5791414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501771" y="579141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27584" y="579141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5796133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501771" y="579613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27584" y="579613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7504" y="5791409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482588" y="579140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27584" y="579140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0934" y="5790665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475656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27584" y="5796128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45694" y="44624"/>
            <a:ext cx="6946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2123728" y="1124744"/>
            <a:ext cx="5868652" cy="4267636"/>
            <a:chOff x="2123728" y="1124744"/>
            <a:chExt cx="5868652" cy="4267636"/>
          </a:xfrm>
        </p:grpSpPr>
        <p:sp>
          <p:nvSpPr>
            <p:cNvPr id="20" name="TextBox 19"/>
            <p:cNvSpPr txBox="1"/>
            <p:nvPr/>
          </p:nvSpPr>
          <p:spPr>
            <a:xfrm>
              <a:off x="2339752" y="3382245"/>
              <a:ext cx="54726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12 л   +   3 л  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&gt;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12 л   +   1 л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19872" y="1268760"/>
              <a:ext cx="31683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19 см   </a:t>
              </a:r>
              <a:r>
                <a:rPr lang="en-US" sz="2800" b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&lt;</a:t>
              </a:r>
              <a:r>
                <a:rPr lang="en-US" sz="280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2  дм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91880" y="1973255"/>
              <a:ext cx="3024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15  л    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&gt;</a:t>
              </a:r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 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 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л 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680012" y="1873627"/>
              <a:ext cx="468052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91880" y="2677750"/>
              <a:ext cx="3096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 кг   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&lt;</a:t>
              </a:r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20 кг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80012" y="2622510"/>
              <a:ext cx="468052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95736" y="4086740"/>
              <a:ext cx="57966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16 кг  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   6 кг   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&lt; </a:t>
              </a:r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кг   -  1 кг 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680012" y="3371393"/>
              <a:ext cx="468052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680012" y="4120276"/>
              <a:ext cx="468052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4791237"/>
              <a:ext cx="56704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12 см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-   2 см   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&lt;</a:t>
              </a:r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см   +  3 см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680012" y="4869160"/>
              <a:ext cx="468052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80012" y="1124744"/>
              <a:ext cx="468052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2123728" y="5287694"/>
            <a:ext cx="684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8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39752" y="3382245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л   +   3 л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л   +   1 л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126876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 см   </a:t>
            </a:r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en-US" sz="2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  дм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1973255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 л 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80012" y="1873627"/>
            <a:ext cx="46805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491880" y="267775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кг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 кг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80012" y="2622510"/>
            <a:ext cx="46805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195736" y="4086740"/>
            <a:ext cx="579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кг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  6 кг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кг   -  1 кг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80012" y="3371393"/>
            <a:ext cx="46805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80012" y="4120276"/>
            <a:ext cx="46805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123728" y="4791237"/>
            <a:ext cx="567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см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  2 см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см   +  3 см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80012" y="4869160"/>
            <a:ext cx="46805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07504" y="5791834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5656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27584" y="579183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4" y="5796553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01771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27584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7504" y="5791829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501771" y="579182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27584" y="579182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5796548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01771" y="5796548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7584" y="5796548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5791414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501771" y="579141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27584" y="579141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5796133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501771" y="579613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27584" y="579613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7504" y="5791409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482588" y="579140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27584" y="579140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0934" y="5790665"/>
            <a:ext cx="53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475656" y="5796553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27584" y="5796128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45694" y="44624"/>
            <a:ext cx="6946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87. Числа от 10 до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1268760"/>
            <a:ext cx="144016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см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80012" y="1124744"/>
            <a:ext cx="46805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6258255" y="5703639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2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8" grpId="0" animBg="1"/>
      <p:bldP spid="19" grpId="0" animBg="1"/>
      <p:bldP spid="21" grpId="0" animBg="1"/>
      <p:bldP spid="23" grpId="0" animBg="1"/>
      <p:bldP spid="10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10985</TotalTime>
  <Words>939</Words>
  <Application>Microsoft Office PowerPoint</Application>
  <PresentationFormat>Экран (4:3)</PresentationFormat>
  <Paragraphs>283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1206</cp:revision>
  <dcterms:created xsi:type="dcterms:W3CDTF">2010-10-26T14:31:01Z</dcterms:created>
  <dcterms:modified xsi:type="dcterms:W3CDTF">2016-02-02T18:36:02Z</dcterms:modified>
</cp:coreProperties>
</file>