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696" r:id="rId2"/>
    <p:sldId id="647" r:id="rId3"/>
    <p:sldId id="668" r:id="rId4"/>
    <p:sldId id="665" r:id="rId5"/>
    <p:sldId id="670" r:id="rId6"/>
    <p:sldId id="671" r:id="rId7"/>
    <p:sldId id="683" r:id="rId8"/>
    <p:sldId id="690" r:id="rId9"/>
    <p:sldId id="704" r:id="rId10"/>
    <p:sldId id="686" r:id="rId11"/>
    <p:sldId id="691" r:id="rId12"/>
    <p:sldId id="692" r:id="rId13"/>
    <p:sldId id="693" r:id="rId14"/>
    <p:sldId id="694" r:id="rId15"/>
    <p:sldId id="698" r:id="rId16"/>
    <p:sldId id="700" r:id="rId17"/>
    <p:sldId id="6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B8435"/>
    <a:srgbClr val="D1914B"/>
    <a:srgbClr val="D8A266"/>
    <a:srgbClr val="DFB281"/>
    <a:srgbClr val="FD3F03"/>
    <a:srgbClr val="FFF185"/>
    <a:srgbClr val="C7E6A4"/>
    <a:srgbClr val="FED6E0"/>
    <a:srgbClr val="FD9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2188" autoAdjust="0"/>
  </p:normalViewPr>
  <p:slideViewPr>
    <p:cSldViewPr>
      <p:cViewPr>
        <p:scale>
          <a:sx n="49" d="100"/>
          <a:sy n="49" d="100"/>
        </p:scale>
        <p:origin x="-77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68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77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«Длина. Решение задач»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59379"/>
            <a:ext cx="4953105" cy="270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6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9512" y="891503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дал задание мартышке и слонёнку найти длины всех сторон фигур на рисунке. Сколько сторон им надо измерить? Помоги мартышке и слонёнку выполнить задание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108924" y="2564904"/>
            <a:ext cx="3182664" cy="1878121"/>
            <a:chOff x="1108924" y="2564904"/>
            <a:chExt cx="3182664" cy="187812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08924" y="2564904"/>
              <a:ext cx="3168352" cy="1874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15616" y="2570817"/>
              <a:ext cx="3168352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29158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2622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115616" y="4439218"/>
              <a:ext cx="3168352" cy="3807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6156176" y="4238791"/>
            <a:ext cx="1296481" cy="1248553"/>
            <a:chOff x="6516216" y="3190664"/>
            <a:chExt cx="1296481" cy="1248553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6516216" y="3190664"/>
              <a:ext cx="1296481" cy="1248553"/>
              <a:chOff x="5786446" y="1142984"/>
              <a:chExt cx="928694" cy="858844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rot="10800000">
                <a:off x="5786446" y="2000240"/>
                <a:ext cx="928694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Группа 16"/>
              <p:cNvGrpSpPr/>
              <p:nvPr/>
            </p:nvGrpSpPr>
            <p:grpSpPr>
              <a:xfrm>
                <a:off x="5786659" y="1142984"/>
                <a:ext cx="928723" cy="857256"/>
                <a:chOff x="5786446" y="1142984"/>
                <a:chExt cx="787406" cy="857256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 rot="5400000" flipH="1" flipV="1">
                  <a:off x="5358612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5400000" flipH="1" flipV="1">
                  <a:off x="6144430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>
                  <a:off x="5786446" y="1142984"/>
                  <a:ext cx="785818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Прямоугольник 31"/>
            <p:cNvSpPr/>
            <p:nvPr/>
          </p:nvSpPr>
          <p:spPr>
            <a:xfrm>
              <a:off x="6519128" y="3192973"/>
              <a:ext cx="1291291" cy="1243935"/>
            </a:xfrm>
            <a:prstGeom prst="rect">
              <a:avLst/>
            </a:prstGeom>
            <a:solidFill>
              <a:srgbClr val="FD3F03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277276" y="3172398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57781"/>
          <a:stretch/>
        </p:blipFill>
        <p:spPr bwMode="auto">
          <a:xfrm rot="5400000">
            <a:off x="4329058" y="5030883"/>
            <a:ext cx="2879949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57781"/>
          <a:stretch/>
        </p:blipFill>
        <p:spPr bwMode="auto">
          <a:xfrm>
            <a:off x="5908637" y="5491881"/>
            <a:ext cx="2879949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372200" y="5661248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90052" y="3717032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0484" y="2068693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47" y="3978051"/>
            <a:ext cx="3725842" cy="22720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5322991" y="4632234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22991" y="4628595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625 L 0.14479 -0.002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18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09496 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325 L 0.24149 0.0032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1.94444E-6 -0.1870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6" grpId="2"/>
      <p:bldP spid="47" grpId="0"/>
      <p:bldP spid="47" grpId="1"/>
      <p:bldP spid="47" grpId="2"/>
      <p:bldP spid="43" grpId="0"/>
      <p:bldP spid="43" grpId="1"/>
      <p:bldP spid="44" grpId="0"/>
      <p:bldP spid="44" grpId="1"/>
      <p:bldP spid="44" grpId="2"/>
      <p:bldP spid="44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Ребята придумали задачи и составили к ним схемы. Какие это могут быть задачи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Какие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выражения к ним можно записать?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827584" y="1844824"/>
            <a:ext cx="2088235" cy="2507506"/>
            <a:chOff x="1115616" y="1959223"/>
            <a:chExt cx="2088235" cy="250750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8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авая круглая скобка 21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авая круглая скобка 22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авая круглая скобка 23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5933" y="1916832"/>
            <a:ext cx="2088235" cy="2507506"/>
            <a:chOff x="1115616" y="1959223"/>
            <a:chExt cx="2088235" cy="2507506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авая круглая скобка 34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авая круглая скобка 35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авая круглая скобка 36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732237" y="1916832"/>
            <a:ext cx="2088235" cy="2507506"/>
            <a:chOff x="1115616" y="1959223"/>
            <a:chExt cx="2088235" cy="2507506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Группа 51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авая круглая скобка 55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авая круглая скобка 56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авая круглая скобка 57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395536" y="2363688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47864" y="2354883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200816" y="2368330"/>
            <a:ext cx="47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18809" y="5805264"/>
            <a:ext cx="145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+ 2 = 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44268" y="5805264"/>
            <a:ext cx="138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6 - 2 = 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47964" y="5805264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– 4 = 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251519" y="5733256"/>
            <a:ext cx="8640961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473330" y="3501008"/>
            <a:ext cx="0" cy="146774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6372200" y="3501008"/>
            <a:ext cx="0" cy="146774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08437" y="4809926"/>
            <a:ext cx="8935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34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69358 -0.180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Ребята придумали задачи и составили к ним схемы. Какие это могут быть задачи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Какие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выражения к ним можно записать?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827584" y="1844824"/>
            <a:ext cx="2088235" cy="2507506"/>
            <a:chOff x="1115616" y="1959223"/>
            <a:chExt cx="2088235" cy="250750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8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авая круглая скобка 21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авая круглая скобка 22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авая круглая скобка 23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5933" y="1916832"/>
            <a:ext cx="2088235" cy="2507506"/>
            <a:chOff x="1115616" y="1959223"/>
            <a:chExt cx="2088235" cy="2507506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авая круглая скобка 34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авая круглая скобка 35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авая круглая скобка 36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732237" y="1916832"/>
            <a:ext cx="2088235" cy="2507506"/>
            <a:chOff x="1115616" y="1959223"/>
            <a:chExt cx="2088235" cy="2507506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Группа 51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авая круглая скобка 55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авая круглая скобка 56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авая круглая скобка 57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395536" y="2363688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47864" y="2354883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200816" y="2368330"/>
            <a:ext cx="47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44268" y="5805264"/>
            <a:ext cx="138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6 - 2 = 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47964" y="5805264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– 4 = 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3568" y="4581128"/>
            <a:ext cx="145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+ 2 = 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251519" y="5733256"/>
            <a:ext cx="8640961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473330" y="3501008"/>
            <a:ext cx="0" cy="146774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6372200" y="3501008"/>
            <a:ext cx="0" cy="146774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108437" y="4809926"/>
            <a:ext cx="8935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109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37014 -0.180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Ребята придумали задачи и составили к ним схемы. Какие это могут быть задачи? Какие выражения к ним можно записать?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827584" y="1844824"/>
            <a:ext cx="2088235" cy="2507506"/>
            <a:chOff x="1115616" y="1959223"/>
            <a:chExt cx="2088235" cy="250750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8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авая круглая скобка 21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авая круглая скобка 22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авая круглая скобка 23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5933" y="1916832"/>
            <a:ext cx="2088235" cy="2507506"/>
            <a:chOff x="1115616" y="1959223"/>
            <a:chExt cx="2088235" cy="2507506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авая круглая скобка 34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авая круглая скобка 35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авая круглая скобка 36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732237" y="1916832"/>
            <a:ext cx="2088235" cy="2507506"/>
            <a:chOff x="1115616" y="1959223"/>
            <a:chExt cx="2088235" cy="2507506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Группа 51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авая круглая скобка 55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авая круглая скобка 56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авая круглая скобка 57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395536" y="2363688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47864" y="2354883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200816" y="2368330"/>
            <a:ext cx="47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251519" y="5733256"/>
            <a:ext cx="8640961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247964" y="5805264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– 4 = 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3473330" y="3501008"/>
            <a:ext cx="0" cy="146774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372200" y="3501008"/>
            <a:ext cx="0" cy="146774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83568" y="4581128"/>
            <a:ext cx="145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+ 2 = 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37429" y="4581128"/>
            <a:ext cx="138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6 - 2 = 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08437" y="4809926"/>
            <a:ext cx="8935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1799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55412E-6 L 0.29323 -0.180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9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49895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ответить на вопросы Кати.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лисы Алисы 5 золотых монет. Это на 2 монеты больше, чем у кота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Базилио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710" y="1916832"/>
            <a:ext cx="6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Сколько золотых монет у кота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Базилио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378497"/>
            <a:ext cx="716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Сколько золотых монет у лисы и кота вместе?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03647" y="3510375"/>
            <a:ext cx="2486369" cy="305285"/>
            <a:chOff x="850195" y="2204864"/>
            <a:chExt cx="2016224" cy="30528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850195" y="2366133"/>
              <a:ext cx="20162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50725" y="220486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859052" y="2222117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87420" y="3353995"/>
            <a:ext cx="64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409360" y="4089032"/>
            <a:ext cx="2514567" cy="305285"/>
            <a:chOff x="827586" y="4089032"/>
            <a:chExt cx="3096342" cy="30528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827586" y="4250301"/>
              <a:ext cx="30963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850727" y="4089032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923928" y="4106285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3923929" y="4105173"/>
            <a:ext cx="951157" cy="288032"/>
            <a:chOff x="4788024" y="4089032"/>
            <a:chExt cx="638321" cy="288032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788024" y="4233048"/>
              <a:ext cx="623695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426345" y="4089032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59428" y="4015368"/>
            <a:ext cx="64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5130062" y="3253895"/>
            <a:ext cx="360040" cy="1362920"/>
          </a:xfrm>
          <a:prstGeom prst="rightBrace">
            <a:avLst>
              <a:gd name="adj1" fmla="val 32754"/>
              <a:gd name="adj2" fmla="val 50896"/>
            </a:avLst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022970" y="23784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062081" y="3429000"/>
            <a:ext cx="43791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35" name="Правая круглая скобка 34"/>
          <p:cNvSpPr/>
          <p:nvPr/>
        </p:nvSpPr>
        <p:spPr>
          <a:xfrm rot="16200000">
            <a:off x="2516769" y="2100982"/>
            <a:ext cx="294039" cy="2520281"/>
          </a:xfrm>
          <a:prstGeom prst="rightBracket">
            <a:avLst>
              <a:gd name="adj" fmla="val 254167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авая круглая скобка 35"/>
          <p:cNvSpPr/>
          <p:nvPr/>
        </p:nvSpPr>
        <p:spPr>
          <a:xfrm rot="5400000" flipV="1">
            <a:off x="3094442" y="2746320"/>
            <a:ext cx="89854" cy="3471440"/>
          </a:xfrm>
          <a:prstGeom prst="rightBracket">
            <a:avLst>
              <a:gd name="adj" fmla="val 238554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авая круглая скобка 36"/>
          <p:cNvSpPr/>
          <p:nvPr/>
        </p:nvSpPr>
        <p:spPr>
          <a:xfrm rot="16200000">
            <a:off x="4326392" y="3530594"/>
            <a:ext cx="146234" cy="951159"/>
          </a:xfrm>
          <a:prstGeom prst="rightBracket">
            <a:avLst>
              <a:gd name="adj" fmla="val 79000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522826" y="3429000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88020" y="191683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481842" y="2751311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00739" y="4695527"/>
            <a:ext cx="43791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938650" y="4695527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71596" y="1196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70428" y="11928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045857" y="2751311"/>
            <a:ext cx="43791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83568" y="53732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– 2 </a:t>
            </a:r>
            <a:r>
              <a:rPr lang="ru-RU" sz="2400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3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(м.)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2922" y="5373215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8150" y="580526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+ 3 </a:t>
            </a:r>
            <a:r>
              <a:rPr lang="ru-RU" sz="2400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8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(м.)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7504" y="5805264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714624" y="536674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453067" y="3687415"/>
            <a:ext cx="43791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890978" y="3687415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725120" y="58052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95836" y="580526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8 монет.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222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56799E-7 L 0.02743 0.512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25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5883E-6 L -0.18194 0.323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16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5051E-6 L -0.44514 0.123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7" y="6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18316E-6 L 0.03941 -0.375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188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4792E-6 L -0.16944 0.193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9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55412E-6 L 0.4099 -0.30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-1531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6" grpId="0"/>
      <p:bldP spid="26" grpId="1"/>
      <p:bldP spid="26" grpId="2"/>
      <p:bldP spid="40" grpId="0"/>
      <p:bldP spid="40" grpId="1"/>
      <p:bldP spid="40" grpId="2"/>
      <p:bldP spid="48" grpId="0"/>
      <p:bldP spid="48" grpId="1"/>
      <p:bldP spid="49" grpId="0"/>
      <p:bldP spid="49" grpId="1"/>
      <p:bldP spid="52" grpId="0"/>
      <p:bldP spid="53" grpId="0"/>
      <p:bldP spid="54" grpId="0"/>
      <p:bldP spid="55" grpId="0"/>
      <p:bldP spid="56" grpId="0"/>
      <p:bldP spid="56" grpId="1"/>
      <p:bldP spid="59" grpId="0"/>
      <p:bldP spid="59" grpId="1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5720" y="164157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83671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переложить одну палочку так, чтобы равенство стало верным?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5" y="630932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Можно найти несколько решений.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9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5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7153" y="2931821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67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23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2844353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2996753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86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011">
            <a:off x="7048361" y="294397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219">
            <a:off x="7335415" y="2945502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7238" y="4509120"/>
            <a:ext cx="8777250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9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5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7153" y="4932585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67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23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4845117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4997517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86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011">
            <a:off x="7048361" y="4944734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219">
            <a:off x="7335415" y="494626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693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9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7153" y="2931821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67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23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2844353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2996753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86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011">
            <a:off x="7048361" y="294397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219">
            <a:off x="7335415" y="2945502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7238" y="4509120"/>
            <a:ext cx="8777250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9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5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7153" y="4904875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67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23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4845117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4997517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011">
            <a:off x="7048361" y="4944734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219">
            <a:off x="7335415" y="494626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5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86" y="4968899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992318" y="1743199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83671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переложить одну палочку так, чтобы равенство стало верным?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525" y="630932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Можно найти несколько решений.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920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12483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116 L -0.49462 -0.0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326761" cy="247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9512" y="2201197"/>
            <a:ext cx="8928992" cy="1462991"/>
            <a:chOff x="179512" y="2201197"/>
            <a:chExt cx="8928992" cy="146299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79512" y="2252955"/>
              <a:ext cx="41553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9 дм      5 </a:t>
              </a:r>
              <a:r>
                <a:rPr lang="ru-RU" sz="28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дм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  </a:t>
              </a:r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 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sz="28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дм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004048" y="2252955"/>
              <a:ext cx="3923638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9 см  –  4 см =    </a:t>
              </a:r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см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9512" y="3140968"/>
              <a:ext cx="42977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ru-RU" sz="28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дм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 4 </a:t>
              </a:r>
              <a:r>
                <a:rPr lang="ru-RU" sz="28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дм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  </a:t>
              </a:r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    </a:t>
              </a:r>
              <a:r>
                <a:rPr lang="ru-RU" sz="28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дм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043005" y="3110211"/>
              <a:ext cx="48442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687972" y="2244647"/>
              <a:ext cx="48442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043005" y="2201197"/>
              <a:ext cx="48442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960262" y="3140968"/>
              <a:ext cx="41482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см  –  5 см =   </a:t>
              </a:r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см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4977" y="2252956"/>
              <a:ext cx="683200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687972" y="3140968"/>
              <a:ext cx="48442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285720" y="457200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645" y="980728"/>
            <a:ext cx="209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Вычисли.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46626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00760" y="5643578"/>
            <a:ext cx="71438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46626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373693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000760" y="5643578"/>
            <a:ext cx="71438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373693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79512" y="2252955"/>
            <a:ext cx="415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9 дм      5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4048" y="2252955"/>
            <a:ext cx="392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 см  –  4 см =  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3140968"/>
            <a:ext cx="4297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4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  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043005" y="3110211"/>
            <a:ext cx="48442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687972" y="2244647"/>
            <a:ext cx="48442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043005" y="2201197"/>
            <a:ext cx="48442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60262" y="3140968"/>
            <a:ext cx="4148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см  –  5 см = 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см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14977" y="2252956"/>
            <a:ext cx="683200" cy="523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645" y="980728"/>
            <a:ext cx="209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Вычисли.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687972" y="3140968"/>
            <a:ext cx="48442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279715" y="4467533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746626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000760" y="5643578"/>
            <a:ext cx="71438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746626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373693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000760" y="5643578"/>
            <a:ext cx="71438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373693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42910" y="247715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 =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2910" y="3048656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6 + 4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910" y="3620160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97884" y="5120358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=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42910" y="462029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у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2910" y="4129751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Проверка: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250279" y="362203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59632" y="460397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42910" y="560679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41162" y="2477153"/>
            <a:ext cx="1974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– у =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57818" y="3048657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= 10 –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57818" y="3620160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=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56176" y="5048920"/>
            <a:ext cx="120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=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4620293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–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57818" y="4129751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Проверка: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40152" y="361747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84168" y="460397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57818" y="562042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2910" y="457656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71600" y="460397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826" y="54868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и Вове решить уравнения друг друга с объяснением и проверкой.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16" y="251871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П. </a:t>
            </a:r>
            <a:endParaRPr lang="ru-RU" sz="2400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53762" y="250529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В. </a:t>
            </a:r>
            <a:endParaRPr lang="ru-RU" sz="2400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107504" y="1671191"/>
            <a:ext cx="8784976" cy="461665"/>
            <a:chOff x="107504" y="2031231"/>
            <a:chExt cx="8784976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2334432" y="2031231"/>
              <a:ext cx="3677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часть + часть = целое</a:t>
              </a:r>
              <a:endParaRPr lang="ru-RU" sz="2400" i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83704" y="2031231"/>
              <a:ext cx="3008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целое – часть = часть</a:t>
              </a:r>
              <a:endParaRPr lang="ru-RU" sz="2400" i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504" y="2031231"/>
              <a:ext cx="2552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ПОДСКАЗКА!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277 L -0.0783 0.1421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0184 0.140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5" grpId="1"/>
      <p:bldP spid="56" grpId="0"/>
      <p:bldP spid="57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40" grpId="1"/>
      <p:bldP spid="40" grpId="2"/>
      <p:bldP spid="41" grpId="0"/>
      <p:bldP spid="42" grpId="0"/>
      <p:bldP spid="42" grpId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15616" y="2285993"/>
            <a:ext cx="229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 к  &gt;  5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628" y="228599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а  &lt;  5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1520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15893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580266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44639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09012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73385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37758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02131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566504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230877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95254" y="559098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000108"/>
            <a:ext cx="8786842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Катя может записать вместо букв так, чтобы получились верные неравенства?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4869160"/>
            <a:ext cx="8786842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285720" y="394583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045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15616" y="2285993"/>
            <a:ext cx="229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 к  &gt;  5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628" y="228599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а  &lt;  5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1520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15893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580266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44639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09012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73385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37758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02131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566504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230877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95254" y="5590981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000108"/>
            <a:ext cx="8786842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Катя может записать вместо букв так, чтобы получились верные неравенства?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9868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599868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599868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599868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599868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771841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771841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771841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771841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619672" y="2294125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4869160"/>
            <a:ext cx="8786842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9715" y="3903439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327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  <p:bldP spid="51" grpId="0" animBg="1"/>
      <p:bldP spid="58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9512" y="891503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дал задание мартышке и слонёнку найти длины всех сторон фигур на рисунке. Сколько сторон им надо измерить? Помоги мартышке и слонёнку выполнить задание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108924" y="2564904"/>
            <a:ext cx="3182664" cy="1878121"/>
            <a:chOff x="1108924" y="2564904"/>
            <a:chExt cx="3182664" cy="187812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08924" y="2564904"/>
              <a:ext cx="3168352" cy="1874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15616" y="2570817"/>
              <a:ext cx="3168352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29158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2622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115616" y="4439218"/>
              <a:ext cx="3168352" cy="3807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6156176" y="4238791"/>
            <a:ext cx="1296481" cy="1248553"/>
            <a:chOff x="6516216" y="3190664"/>
            <a:chExt cx="1296481" cy="1248553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6516216" y="3190664"/>
              <a:ext cx="1296481" cy="1248553"/>
              <a:chOff x="5786446" y="1142984"/>
              <a:chExt cx="928694" cy="858844"/>
            </a:xfrm>
          </p:grpSpPr>
          <p:cxnSp>
            <p:nvCxnSpPr>
              <p:cNvPr id="49" name="Прямая соединительная линия 48"/>
              <p:cNvCxnSpPr/>
              <p:nvPr/>
            </p:nvCxnSpPr>
            <p:spPr>
              <a:xfrm rot="10800000">
                <a:off x="5786446" y="2000240"/>
                <a:ext cx="928694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Группа 16"/>
              <p:cNvGrpSpPr/>
              <p:nvPr/>
            </p:nvGrpSpPr>
            <p:grpSpPr>
              <a:xfrm>
                <a:off x="5786659" y="1142984"/>
                <a:ext cx="928723" cy="857256"/>
                <a:chOff x="5786446" y="1142984"/>
                <a:chExt cx="787406" cy="857256"/>
              </a:xfrm>
            </p:grpSpPr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 rot="5400000" flipH="1" flipV="1">
                  <a:off x="5358612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 flipH="1" flipV="1">
                  <a:off x="6144430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5786446" y="1142984"/>
                  <a:ext cx="785818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Прямоугольник 47"/>
            <p:cNvSpPr/>
            <p:nvPr/>
          </p:nvSpPr>
          <p:spPr>
            <a:xfrm>
              <a:off x="6519128" y="3192973"/>
              <a:ext cx="1291291" cy="1243935"/>
            </a:xfrm>
            <a:prstGeom prst="rect">
              <a:avLst/>
            </a:prstGeom>
            <a:solidFill>
              <a:srgbClr val="FD3F03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05" y="4349035"/>
            <a:ext cx="3725842" cy="22720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2461163"/>
            <a:ext cx="2699996" cy="200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3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9512" y="891503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дал задание мартышке и слонёнку найти длины всех сторон фигур на рисунке. Сколько сторон им надо измерить? Помоги мартышке и слонёнку выполнить задание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108924" y="2564904"/>
            <a:ext cx="3182664" cy="1878121"/>
            <a:chOff x="1108924" y="2564904"/>
            <a:chExt cx="3182664" cy="187812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08924" y="2564904"/>
              <a:ext cx="3168352" cy="1874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15616" y="2570817"/>
              <a:ext cx="3168352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29158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2622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115616" y="4439218"/>
              <a:ext cx="3168352" cy="3807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6156176" y="4238791"/>
            <a:ext cx="1296481" cy="1248553"/>
            <a:chOff x="6516216" y="3190664"/>
            <a:chExt cx="1296481" cy="1248553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6516216" y="3190664"/>
              <a:ext cx="1296481" cy="1248553"/>
              <a:chOff x="5786446" y="1142984"/>
              <a:chExt cx="928694" cy="858844"/>
            </a:xfrm>
          </p:grpSpPr>
          <p:cxnSp>
            <p:nvCxnSpPr>
              <p:cNvPr id="49" name="Прямая соединительная линия 48"/>
              <p:cNvCxnSpPr/>
              <p:nvPr/>
            </p:nvCxnSpPr>
            <p:spPr>
              <a:xfrm rot="10800000">
                <a:off x="5786446" y="2000240"/>
                <a:ext cx="928694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Группа 16"/>
              <p:cNvGrpSpPr/>
              <p:nvPr/>
            </p:nvGrpSpPr>
            <p:grpSpPr>
              <a:xfrm>
                <a:off x="5786659" y="1142984"/>
                <a:ext cx="928723" cy="857256"/>
                <a:chOff x="5786446" y="1142984"/>
                <a:chExt cx="787406" cy="857256"/>
              </a:xfrm>
            </p:grpSpPr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 rot="5400000" flipH="1" flipV="1">
                  <a:off x="5358612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 flipH="1" flipV="1">
                  <a:off x="6144430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5786446" y="1142984"/>
                  <a:ext cx="785818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Прямоугольник 47"/>
            <p:cNvSpPr/>
            <p:nvPr/>
          </p:nvSpPr>
          <p:spPr>
            <a:xfrm>
              <a:off x="6519128" y="3192973"/>
              <a:ext cx="1291291" cy="1243935"/>
            </a:xfrm>
            <a:prstGeom prst="rect">
              <a:avLst/>
            </a:prstGeom>
            <a:solidFill>
              <a:srgbClr val="FD3F03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792">
            <a:off x="931629" y="2662309"/>
            <a:ext cx="2699996" cy="200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33136"/>
          <a:stretch/>
        </p:blipFill>
        <p:spPr bwMode="auto">
          <a:xfrm rot="5400000">
            <a:off x="-1569963" y="4190225"/>
            <a:ext cx="4561265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79512" y="4208384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3167862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4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8844E-6 L 0.00087 -0.1470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7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296 L 0.44878 0.002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2" grpId="0"/>
      <p:bldP spid="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9512" y="891503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дал задание мартышке и слонёнку найти длины всех сторон фигур на рисунке. Сколько сторон им надо измерить? Помоги мартышке и слонёнку выполнить задание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108924" y="2564904"/>
            <a:ext cx="3182664" cy="1878121"/>
            <a:chOff x="1108924" y="2564904"/>
            <a:chExt cx="3182664" cy="187812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08924" y="2564904"/>
              <a:ext cx="3168352" cy="1874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15616" y="2570817"/>
              <a:ext cx="3168352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29158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2622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115616" y="4439218"/>
              <a:ext cx="3168352" cy="3807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33136"/>
          <a:stretch/>
        </p:blipFill>
        <p:spPr bwMode="auto">
          <a:xfrm>
            <a:off x="881520" y="4475924"/>
            <a:ext cx="4561265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277276" y="3172398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0318" y="4510303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33136"/>
          <a:stretch/>
        </p:blipFill>
        <p:spPr bwMode="auto">
          <a:xfrm>
            <a:off x="855788" y="2564904"/>
            <a:ext cx="4561265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6156176" y="4238791"/>
            <a:ext cx="1296481" cy="1248553"/>
            <a:chOff x="6516216" y="3190664"/>
            <a:chExt cx="1296481" cy="1248553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516216" y="3190664"/>
              <a:ext cx="1296481" cy="1248553"/>
              <a:chOff x="5786446" y="1142984"/>
              <a:chExt cx="928694" cy="858844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 rot="10800000">
                <a:off x="5786446" y="2000240"/>
                <a:ext cx="928694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Группа 16"/>
              <p:cNvGrpSpPr/>
              <p:nvPr/>
            </p:nvGrpSpPr>
            <p:grpSpPr>
              <a:xfrm>
                <a:off x="5786659" y="1142984"/>
                <a:ext cx="928723" cy="857256"/>
                <a:chOff x="5786446" y="1142984"/>
                <a:chExt cx="787406" cy="857256"/>
              </a:xfrm>
            </p:grpSpPr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 flipH="1" flipV="1">
                  <a:off x="5358612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rot="5400000" flipH="1" flipV="1">
                  <a:off x="6144430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5786446" y="1142984"/>
                  <a:ext cx="785818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Прямоугольник 42"/>
            <p:cNvSpPr/>
            <p:nvPr/>
          </p:nvSpPr>
          <p:spPr>
            <a:xfrm>
              <a:off x="6519128" y="3192973"/>
              <a:ext cx="1291291" cy="1243935"/>
            </a:xfrm>
            <a:prstGeom prst="rect">
              <a:avLst/>
            </a:prstGeom>
            <a:solidFill>
              <a:srgbClr val="FD3F03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92" y="2655496"/>
            <a:ext cx="2699996" cy="200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80484" y="2068693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026" y="3197478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2428E-6 L -0.22431 -0.0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4.81481E-6 L 0.00226 -0.28564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428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0" grpId="2"/>
      <p:bldP spid="30" grpId="3"/>
      <p:bldP spid="42" grpId="0"/>
      <p:bldP spid="42" grpId="1"/>
      <p:bldP spid="24" grpId="0"/>
      <p:bldP spid="24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9111</TotalTime>
  <Words>1103</Words>
  <Application>Microsoft Office PowerPoint</Application>
  <PresentationFormat>Экран (4:3)</PresentationFormat>
  <Paragraphs>308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1009</cp:revision>
  <dcterms:created xsi:type="dcterms:W3CDTF">2010-10-26T14:31:01Z</dcterms:created>
  <dcterms:modified xsi:type="dcterms:W3CDTF">2016-02-02T18:40:32Z</dcterms:modified>
</cp:coreProperties>
</file>