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7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A4B0-CA29-4E95-B532-C394B2B9EC06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9937-44EB-4C56-AF4D-3DB14468E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A4B0-CA29-4E95-B532-C394B2B9EC06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9937-44EB-4C56-AF4D-3DB14468E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A4B0-CA29-4E95-B532-C394B2B9EC06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9937-44EB-4C56-AF4D-3DB14468E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A4B0-CA29-4E95-B532-C394B2B9EC06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9937-44EB-4C56-AF4D-3DB14468E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A4B0-CA29-4E95-B532-C394B2B9EC06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9937-44EB-4C56-AF4D-3DB14468E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A4B0-CA29-4E95-B532-C394B2B9EC06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9937-44EB-4C56-AF4D-3DB14468E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A4B0-CA29-4E95-B532-C394B2B9EC06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9937-44EB-4C56-AF4D-3DB14468E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A4B0-CA29-4E95-B532-C394B2B9EC06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9937-44EB-4C56-AF4D-3DB14468E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A4B0-CA29-4E95-B532-C394B2B9EC06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9937-44EB-4C56-AF4D-3DB14468E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A4B0-CA29-4E95-B532-C394B2B9EC06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9937-44EB-4C56-AF4D-3DB14468E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A4B0-CA29-4E95-B532-C394B2B9EC06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9937-44EB-4C56-AF4D-3DB14468E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FA4B0-CA29-4E95-B532-C394B2B9EC06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99937-44EB-4C56-AF4D-3DB14468E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2.bp.blogspot.com/-afGIpQH7XT0/VLOQRq4rzMI/AAAAAAAAAFA/sKDYVOSxd8c/s1600/221.png" TargetMode="External"/><Relationship Id="rId3" Type="http://schemas.openxmlformats.org/officeDocument/2006/relationships/hyperlink" Target="http://zanimatika.narod.ru/God_Obeziyani.gif" TargetMode="External"/><Relationship Id="rId7" Type="http://schemas.openxmlformats.org/officeDocument/2006/relationships/hyperlink" Target="http://deti-online.com/usr/templates/images/stihi-pro-snezhinki.jpg" TargetMode="External"/><Relationship Id="rId2" Type="http://schemas.openxmlformats.org/officeDocument/2006/relationships/hyperlink" Target="http://deti-online.com/stihi/stihi-pro-snezhinki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to-ramki.com/personaj/3/ng-30_small.png" TargetMode="External"/><Relationship Id="rId5" Type="http://schemas.openxmlformats.org/officeDocument/2006/relationships/hyperlink" Target="http://yapoznaumir.ru/copy/images/risuem/sneginki3.jpg" TargetMode="External"/><Relationship Id="rId10" Type="http://schemas.openxmlformats.org/officeDocument/2006/relationships/image" Target="../media/image2.gif"/><Relationship Id="rId4" Type="http://schemas.openxmlformats.org/officeDocument/2006/relationships/hyperlink" Target="http://nachalo4ka.ru/wp-content/uploads/2014/11/zimniy-novogodniy-fon-7.png" TargetMode="External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slide" Target="slide9.xml"/><Relationship Id="rId5" Type="http://schemas.openxmlformats.org/officeDocument/2006/relationships/slide" Target="slide6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7.xm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slide" Target="slide9.xml"/><Relationship Id="rId5" Type="http://schemas.openxmlformats.org/officeDocument/2006/relationships/slide" Target="slide6.xml"/><Relationship Id="rId15" Type="http://schemas.openxmlformats.org/officeDocument/2006/relationships/image" Target="../media/image2.gif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7.xm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slide" Target="slide9.xml"/><Relationship Id="rId5" Type="http://schemas.openxmlformats.org/officeDocument/2006/relationships/slide" Target="slide6.xml"/><Relationship Id="rId15" Type="http://schemas.openxmlformats.org/officeDocument/2006/relationships/image" Target="../media/image2.gif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7.xml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slide" Target="slide9.xml"/><Relationship Id="rId5" Type="http://schemas.openxmlformats.org/officeDocument/2006/relationships/slide" Target="slide6.xml"/><Relationship Id="rId15" Type="http://schemas.openxmlformats.org/officeDocument/2006/relationships/image" Target="../media/image2.gif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7.xml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slide" Target="slide9.xml"/><Relationship Id="rId5" Type="http://schemas.openxmlformats.org/officeDocument/2006/relationships/slide" Target="slide6.xml"/><Relationship Id="rId15" Type="http://schemas.openxmlformats.org/officeDocument/2006/relationships/image" Target="../media/image2.gif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7.xml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slide" Target="slide9.xml"/><Relationship Id="rId5" Type="http://schemas.openxmlformats.org/officeDocument/2006/relationships/slide" Target="slide6.xml"/><Relationship Id="rId15" Type="http://schemas.openxmlformats.org/officeDocument/2006/relationships/image" Target="../media/image2.gif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7.xml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slide" Target="slide9.xml"/><Relationship Id="rId5" Type="http://schemas.openxmlformats.org/officeDocument/2006/relationships/slide" Target="slide6.xml"/><Relationship Id="rId15" Type="http://schemas.openxmlformats.org/officeDocument/2006/relationships/image" Target="../media/image2.gif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7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000108"/>
            <a:ext cx="6143668" cy="321471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>
                    <a:lumMod val="95000"/>
                  </a:schemeClr>
                </a:solidFill>
              </a:rPr>
              <a:t>Давайте нарисуем снежинку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2" descr="C:\Documents and Settings\Admin\Рабочий стол\Обезьяна\God_Obeziyan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12" y="5164165"/>
            <a:ext cx="1857388" cy="1693835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Мои документы\В работе 1\Анимашки\новый год\ng-30_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-1"/>
            <a:ext cx="4786315" cy="5356171"/>
          </a:xfrm>
          <a:prstGeom prst="rect">
            <a:avLst/>
          </a:prstGeom>
          <a:noFill/>
        </p:spPr>
      </p:pic>
      <p:pic>
        <p:nvPicPr>
          <p:cNvPr id="8" name="Picture 4" descr="C:\Documents and Settings\Admin\Мои документы\В работе 1\Анимашки\новый год\ng-30_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2" y="0"/>
            <a:ext cx="4572001" cy="544751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елочка\i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0"/>
            <a:ext cx="4000528" cy="1432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00298" y="571480"/>
            <a:ext cx="39581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Источники: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2000240"/>
            <a:ext cx="295869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hlinkClick r:id="rId2"/>
              </a:rPr>
              <a:t>Стихотворение </a:t>
            </a:r>
            <a:endParaRPr lang="ru-RU" sz="3200" b="1" dirty="0" smtClean="0"/>
          </a:p>
          <a:p>
            <a:pPr algn="ctr"/>
            <a:r>
              <a:rPr lang="ru-RU" sz="3200" b="1" dirty="0" smtClean="0">
                <a:hlinkClick r:id="rId3"/>
              </a:rPr>
              <a:t>Обезьянка </a:t>
            </a:r>
            <a:endParaRPr lang="ru-RU" sz="3200" b="1" dirty="0" smtClean="0"/>
          </a:p>
          <a:p>
            <a:pPr algn="ctr"/>
            <a:r>
              <a:rPr lang="ru-RU" sz="3200" b="1" dirty="0" smtClean="0">
                <a:hlinkClick r:id="rId4"/>
              </a:rPr>
              <a:t>Фон </a:t>
            </a:r>
            <a:endParaRPr lang="ru-RU" sz="3200" b="1" dirty="0" smtClean="0"/>
          </a:p>
          <a:p>
            <a:pPr algn="ctr"/>
            <a:r>
              <a:rPr lang="ru-RU" sz="3200" b="1" dirty="0" err="1" smtClean="0">
                <a:hlinkClick r:id="rId5"/>
              </a:rPr>
              <a:t>Поэтапность</a:t>
            </a:r>
            <a:r>
              <a:rPr lang="ru-RU" sz="3200" b="1" dirty="0" smtClean="0">
                <a:hlinkClick r:id="rId5"/>
              </a:rPr>
              <a:t> </a:t>
            </a:r>
            <a:endParaRPr lang="ru-RU" sz="3200" b="1" dirty="0" smtClean="0"/>
          </a:p>
          <a:p>
            <a:pPr algn="ctr"/>
            <a:r>
              <a:rPr lang="ru-RU" sz="3200" b="1" dirty="0" smtClean="0">
                <a:hlinkClick r:id="rId6"/>
              </a:rPr>
              <a:t>Шарики</a:t>
            </a:r>
            <a:endParaRPr lang="ru-RU" sz="3200" b="1" dirty="0" smtClean="0"/>
          </a:p>
          <a:p>
            <a:pPr algn="ctr"/>
            <a:r>
              <a:rPr lang="ru-RU" sz="3200" b="1" dirty="0" smtClean="0">
                <a:hlinkClick r:id="rId7"/>
              </a:rPr>
              <a:t>Снежинки </a:t>
            </a:r>
            <a:endParaRPr lang="ru-RU" sz="3200" b="1" dirty="0" smtClean="0"/>
          </a:p>
          <a:p>
            <a:pPr algn="ctr"/>
            <a:r>
              <a:rPr lang="ru-RU" sz="3200" b="1" dirty="0" smtClean="0">
                <a:hlinkClick r:id="rId8"/>
              </a:rPr>
              <a:t>Виньетка </a:t>
            </a:r>
            <a:endParaRPr lang="ru-RU" sz="3200" b="1" dirty="0" smtClean="0"/>
          </a:p>
        </p:txBody>
      </p:sp>
      <p:pic>
        <p:nvPicPr>
          <p:cNvPr id="12" name="Picture 2" descr="C:\Documents and Settings\Admin\Рабочий стол\Обезьяна\God_Obeziyani.gi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86612" y="0"/>
            <a:ext cx="1857388" cy="1693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85852" y="785794"/>
            <a:ext cx="592935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Мы снежинки, мы пушинки,</a:t>
            </a:r>
            <a:b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Покружиться мы не прочь.</a:t>
            </a:r>
            <a:b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Мы </a:t>
            </a:r>
            <a:r>
              <a:rPr lang="ru-RU" sz="3200" b="1" dirty="0" err="1" smtClean="0">
                <a:solidFill>
                  <a:schemeClr val="bg1">
                    <a:lumMod val="95000"/>
                  </a:schemeClr>
                </a:solidFill>
              </a:rPr>
              <a:t>снежинки-балеринки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,</a:t>
            </a:r>
            <a:b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Мы танцуем день и ночь.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Встанем вместе мы в кружок -</a:t>
            </a:r>
            <a:b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Получается снежок.</a:t>
            </a:r>
            <a:b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Мы деревья побелили,</a:t>
            </a:r>
            <a:b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Крыши пухом замели.</a:t>
            </a:r>
            <a:b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Землю бархатом укрыли</a:t>
            </a:r>
            <a:b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И от стужи сберегли.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728" y="5643578"/>
            <a:ext cx="5966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Давайте нарисуем снежинку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C:\Documents and Settings\Admin\Рабочий стол\Обезьяна\God_Obeziyani.gif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0"/>
            <a:ext cx="1857388" cy="1693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28860" y="500042"/>
            <a:ext cx="4286280" cy="578647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63500" cmpd="tri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285720" y="571480"/>
            <a:ext cx="1428760" cy="1785950"/>
          </a:xfrm>
          <a:prstGeom prst="round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hlinkClick r:id="rId5" action="ppaction://hlinksldjump"/>
          </p:cNvPr>
          <p:cNvSpPr/>
          <p:nvPr/>
        </p:nvSpPr>
        <p:spPr>
          <a:xfrm>
            <a:off x="285720" y="4500570"/>
            <a:ext cx="1428760" cy="1785950"/>
          </a:xfrm>
          <a:prstGeom prst="round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hlinkClick r:id="rId7" action="ppaction://hlinksldjump"/>
          </p:cNvPr>
          <p:cNvSpPr/>
          <p:nvPr/>
        </p:nvSpPr>
        <p:spPr>
          <a:xfrm>
            <a:off x="285720" y="2500306"/>
            <a:ext cx="1428760" cy="1785950"/>
          </a:xfrm>
          <a:prstGeom prst="roundRect">
            <a:avLst/>
          </a:prstGeom>
          <a:blipFill>
            <a:blip r:embed="rId8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9" action="ppaction://hlinksldjump"/>
          </p:cNvPr>
          <p:cNvSpPr/>
          <p:nvPr/>
        </p:nvSpPr>
        <p:spPr>
          <a:xfrm>
            <a:off x="7429520" y="571480"/>
            <a:ext cx="1428760" cy="1785950"/>
          </a:xfrm>
          <a:prstGeom prst="roundRect">
            <a:avLst/>
          </a:prstGeom>
          <a:blipFill>
            <a:blip r:embed="rId10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11" action="ppaction://hlinksldjump"/>
          </p:cNvPr>
          <p:cNvSpPr/>
          <p:nvPr/>
        </p:nvSpPr>
        <p:spPr>
          <a:xfrm>
            <a:off x="7429520" y="4500570"/>
            <a:ext cx="1428760" cy="1785950"/>
          </a:xfrm>
          <a:prstGeom prst="roundRect">
            <a:avLst/>
          </a:prstGeom>
          <a:blipFill>
            <a:blip r:embed="rId12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13" action="ppaction://hlinksldjump"/>
          </p:cNvPr>
          <p:cNvSpPr/>
          <p:nvPr/>
        </p:nvSpPr>
        <p:spPr>
          <a:xfrm>
            <a:off x="7429520" y="2500306"/>
            <a:ext cx="1428760" cy="1785950"/>
          </a:xfrm>
          <a:prstGeom prst="roundRect">
            <a:avLst/>
          </a:prstGeom>
          <a:blipFill>
            <a:blip r:embed="rId14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428860" y="500042"/>
            <a:ext cx="4286280" cy="578647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63500" cmpd="tri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85720" y="571480"/>
            <a:ext cx="1428760" cy="1785950"/>
          </a:xfrm>
          <a:prstGeom prst="round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hlinkClick r:id="rId5" action="ppaction://hlinksldjump"/>
          </p:cNvPr>
          <p:cNvSpPr/>
          <p:nvPr/>
        </p:nvSpPr>
        <p:spPr>
          <a:xfrm>
            <a:off x="285720" y="4500570"/>
            <a:ext cx="1428760" cy="1785950"/>
          </a:xfrm>
          <a:prstGeom prst="round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7" action="ppaction://hlinksldjump"/>
          </p:cNvPr>
          <p:cNvSpPr/>
          <p:nvPr/>
        </p:nvSpPr>
        <p:spPr>
          <a:xfrm>
            <a:off x="285720" y="2500306"/>
            <a:ext cx="1428760" cy="1785950"/>
          </a:xfrm>
          <a:prstGeom prst="roundRect">
            <a:avLst/>
          </a:prstGeom>
          <a:blipFill>
            <a:blip r:embed="rId8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9" action="ppaction://hlinksldjump"/>
          </p:cNvPr>
          <p:cNvSpPr/>
          <p:nvPr/>
        </p:nvSpPr>
        <p:spPr>
          <a:xfrm>
            <a:off x="7429520" y="571480"/>
            <a:ext cx="1428760" cy="1785950"/>
          </a:xfrm>
          <a:prstGeom prst="roundRect">
            <a:avLst/>
          </a:prstGeom>
          <a:blipFill>
            <a:blip r:embed="rId10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11" action="ppaction://hlinksldjump"/>
          </p:cNvPr>
          <p:cNvSpPr/>
          <p:nvPr/>
        </p:nvSpPr>
        <p:spPr>
          <a:xfrm>
            <a:off x="7429520" y="4500570"/>
            <a:ext cx="1428760" cy="1785950"/>
          </a:xfrm>
          <a:prstGeom prst="roundRect">
            <a:avLst/>
          </a:prstGeom>
          <a:blipFill>
            <a:blip r:embed="rId12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rId13" action="ppaction://hlinksldjump"/>
          </p:cNvPr>
          <p:cNvSpPr/>
          <p:nvPr/>
        </p:nvSpPr>
        <p:spPr>
          <a:xfrm>
            <a:off x="7429520" y="2500306"/>
            <a:ext cx="1428760" cy="1785950"/>
          </a:xfrm>
          <a:prstGeom prst="roundRect">
            <a:avLst/>
          </a:prstGeom>
          <a:blipFill>
            <a:blip r:embed="rId14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Documents and Settings\Admin\Рабочий стол\Обезьяна\God_Obeziyani.g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71670" y="0"/>
            <a:ext cx="1857388" cy="1693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428860" y="500042"/>
            <a:ext cx="4286280" cy="578647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63500" cmpd="tri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85720" y="571480"/>
            <a:ext cx="1428760" cy="1785950"/>
          </a:xfrm>
          <a:prstGeom prst="round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hlinkClick r:id="rId5" action="ppaction://hlinksldjump"/>
          </p:cNvPr>
          <p:cNvSpPr/>
          <p:nvPr/>
        </p:nvSpPr>
        <p:spPr>
          <a:xfrm>
            <a:off x="285720" y="4500570"/>
            <a:ext cx="1428760" cy="1785950"/>
          </a:xfrm>
          <a:prstGeom prst="round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7" action="ppaction://hlinksldjump"/>
          </p:cNvPr>
          <p:cNvSpPr/>
          <p:nvPr/>
        </p:nvSpPr>
        <p:spPr>
          <a:xfrm>
            <a:off x="285720" y="2500306"/>
            <a:ext cx="1428760" cy="1785950"/>
          </a:xfrm>
          <a:prstGeom prst="roundRect">
            <a:avLst/>
          </a:prstGeom>
          <a:blipFill>
            <a:blip r:embed="rId8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9" action="ppaction://hlinksldjump"/>
          </p:cNvPr>
          <p:cNvSpPr/>
          <p:nvPr/>
        </p:nvSpPr>
        <p:spPr>
          <a:xfrm>
            <a:off x="7429520" y="571480"/>
            <a:ext cx="1428760" cy="1785950"/>
          </a:xfrm>
          <a:prstGeom prst="roundRect">
            <a:avLst/>
          </a:prstGeom>
          <a:blipFill>
            <a:blip r:embed="rId10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11" action="ppaction://hlinksldjump"/>
          </p:cNvPr>
          <p:cNvSpPr/>
          <p:nvPr/>
        </p:nvSpPr>
        <p:spPr>
          <a:xfrm>
            <a:off x="7429520" y="4500570"/>
            <a:ext cx="1428760" cy="1785950"/>
          </a:xfrm>
          <a:prstGeom prst="roundRect">
            <a:avLst/>
          </a:prstGeom>
          <a:blipFill>
            <a:blip r:embed="rId12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rId13" action="ppaction://hlinksldjump"/>
          </p:cNvPr>
          <p:cNvSpPr/>
          <p:nvPr/>
        </p:nvSpPr>
        <p:spPr>
          <a:xfrm>
            <a:off x="7429520" y="2500306"/>
            <a:ext cx="1428760" cy="1785950"/>
          </a:xfrm>
          <a:prstGeom prst="roundRect">
            <a:avLst/>
          </a:prstGeom>
          <a:blipFill>
            <a:blip r:embed="rId14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Documents and Settings\Admin\Рабочий стол\Обезьяна\God_Obeziyani.g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71670" y="0"/>
            <a:ext cx="1857388" cy="1693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428860" y="500042"/>
            <a:ext cx="4286280" cy="578647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63500" cmpd="tri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85720" y="571480"/>
            <a:ext cx="1428760" cy="1785950"/>
          </a:xfrm>
          <a:prstGeom prst="round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hlinkClick r:id="rId5" action="ppaction://hlinksldjump"/>
          </p:cNvPr>
          <p:cNvSpPr/>
          <p:nvPr/>
        </p:nvSpPr>
        <p:spPr>
          <a:xfrm>
            <a:off x="285720" y="4500570"/>
            <a:ext cx="1428760" cy="1785950"/>
          </a:xfrm>
          <a:prstGeom prst="round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7" action="ppaction://hlinksldjump"/>
          </p:cNvPr>
          <p:cNvSpPr/>
          <p:nvPr/>
        </p:nvSpPr>
        <p:spPr>
          <a:xfrm>
            <a:off x="285720" y="2500306"/>
            <a:ext cx="1428760" cy="1785950"/>
          </a:xfrm>
          <a:prstGeom prst="roundRect">
            <a:avLst/>
          </a:prstGeom>
          <a:blipFill>
            <a:blip r:embed="rId8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9" action="ppaction://hlinksldjump"/>
          </p:cNvPr>
          <p:cNvSpPr/>
          <p:nvPr/>
        </p:nvSpPr>
        <p:spPr>
          <a:xfrm>
            <a:off x="7429520" y="571480"/>
            <a:ext cx="1428760" cy="1785950"/>
          </a:xfrm>
          <a:prstGeom prst="roundRect">
            <a:avLst/>
          </a:prstGeom>
          <a:blipFill>
            <a:blip r:embed="rId10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11" action="ppaction://hlinksldjump"/>
          </p:cNvPr>
          <p:cNvSpPr/>
          <p:nvPr/>
        </p:nvSpPr>
        <p:spPr>
          <a:xfrm>
            <a:off x="7429520" y="4500570"/>
            <a:ext cx="1428760" cy="1785950"/>
          </a:xfrm>
          <a:prstGeom prst="roundRect">
            <a:avLst/>
          </a:prstGeom>
          <a:blipFill>
            <a:blip r:embed="rId12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rId13" action="ppaction://hlinksldjump"/>
          </p:cNvPr>
          <p:cNvSpPr/>
          <p:nvPr/>
        </p:nvSpPr>
        <p:spPr>
          <a:xfrm>
            <a:off x="7429520" y="2500306"/>
            <a:ext cx="1428760" cy="1785950"/>
          </a:xfrm>
          <a:prstGeom prst="roundRect">
            <a:avLst/>
          </a:prstGeom>
          <a:blipFill>
            <a:blip r:embed="rId14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Documents and Settings\Admin\Рабочий стол\Обезьяна\God_Obeziyani.g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71670" y="0"/>
            <a:ext cx="1857388" cy="1693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428860" y="500042"/>
            <a:ext cx="4286280" cy="578647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63500" cmpd="tri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85720" y="571480"/>
            <a:ext cx="1428760" cy="1785950"/>
          </a:xfrm>
          <a:prstGeom prst="round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hlinkClick r:id="rId5" action="ppaction://hlinksldjump"/>
          </p:cNvPr>
          <p:cNvSpPr/>
          <p:nvPr/>
        </p:nvSpPr>
        <p:spPr>
          <a:xfrm>
            <a:off x="285720" y="4500570"/>
            <a:ext cx="1428760" cy="1785950"/>
          </a:xfrm>
          <a:prstGeom prst="round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7" action="ppaction://hlinksldjump"/>
          </p:cNvPr>
          <p:cNvSpPr/>
          <p:nvPr/>
        </p:nvSpPr>
        <p:spPr>
          <a:xfrm>
            <a:off x="285720" y="2500306"/>
            <a:ext cx="1428760" cy="1785950"/>
          </a:xfrm>
          <a:prstGeom prst="roundRect">
            <a:avLst/>
          </a:prstGeom>
          <a:blipFill>
            <a:blip r:embed="rId8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9" action="ppaction://hlinksldjump"/>
          </p:cNvPr>
          <p:cNvSpPr/>
          <p:nvPr/>
        </p:nvSpPr>
        <p:spPr>
          <a:xfrm>
            <a:off x="7429520" y="571480"/>
            <a:ext cx="1428760" cy="1785950"/>
          </a:xfrm>
          <a:prstGeom prst="roundRect">
            <a:avLst/>
          </a:prstGeom>
          <a:blipFill>
            <a:blip r:embed="rId10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11" action="ppaction://hlinksldjump"/>
          </p:cNvPr>
          <p:cNvSpPr/>
          <p:nvPr/>
        </p:nvSpPr>
        <p:spPr>
          <a:xfrm>
            <a:off x="7429520" y="4500570"/>
            <a:ext cx="1428760" cy="1785950"/>
          </a:xfrm>
          <a:prstGeom prst="roundRect">
            <a:avLst/>
          </a:prstGeom>
          <a:blipFill>
            <a:blip r:embed="rId12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rId13" action="ppaction://hlinksldjump"/>
          </p:cNvPr>
          <p:cNvSpPr/>
          <p:nvPr/>
        </p:nvSpPr>
        <p:spPr>
          <a:xfrm>
            <a:off x="7429520" y="2500306"/>
            <a:ext cx="1428760" cy="1785950"/>
          </a:xfrm>
          <a:prstGeom prst="roundRect">
            <a:avLst/>
          </a:prstGeom>
          <a:blipFill>
            <a:blip r:embed="rId14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Documents and Settings\Admin\Рабочий стол\Обезьяна\God_Obeziyani.g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71670" y="0"/>
            <a:ext cx="1857388" cy="1693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428860" y="500042"/>
            <a:ext cx="4286280" cy="578647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63500" cmpd="tri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85720" y="571480"/>
            <a:ext cx="1428760" cy="1785950"/>
          </a:xfrm>
          <a:prstGeom prst="round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hlinkClick r:id="rId5" action="ppaction://hlinksldjump"/>
          </p:cNvPr>
          <p:cNvSpPr/>
          <p:nvPr/>
        </p:nvSpPr>
        <p:spPr>
          <a:xfrm>
            <a:off x="285720" y="4500570"/>
            <a:ext cx="1428760" cy="1785950"/>
          </a:xfrm>
          <a:prstGeom prst="round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7" action="ppaction://hlinksldjump"/>
          </p:cNvPr>
          <p:cNvSpPr/>
          <p:nvPr/>
        </p:nvSpPr>
        <p:spPr>
          <a:xfrm>
            <a:off x="285720" y="2500306"/>
            <a:ext cx="1428760" cy="1785950"/>
          </a:xfrm>
          <a:prstGeom prst="roundRect">
            <a:avLst/>
          </a:prstGeom>
          <a:blipFill>
            <a:blip r:embed="rId8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9" action="ppaction://hlinksldjump"/>
          </p:cNvPr>
          <p:cNvSpPr/>
          <p:nvPr/>
        </p:nvSpPr>
        <p:spPr>
          <a:xfrm>
            <a:off x="7429520" y="571480"/>
            <a:ext cx="1428760" cy="1785950"/>
          </a:xfrm>
          <a:prstGeom prst="roundRect">
            <a:avLst/>
          </a:prstGeom>
          <a:blipFill>
            <a:blip r:embed="rId10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11" action="ppaction://hlinksldjump"/>
          </p:cNvPr>
          <p:cNvSpPr/>
          <p:nvPr/>
        </p:nvSpPr>
        <p:spPr>
          <a:xfrm>
            <a:off x="7429520" y="4500570"/>
            <a:ext cx="1428760" cy="1785950"/>
          </a:xfrm>
          <a:prstGeom prst="roundRect">
            <a:avLst/>
          </a:prstGeom>
          <a:blipFill>
            <a:blip r:embed="rId12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rId13" action="ppaction://hlinksldjump"/>
          </p:cNvPr>
          <p:cNvSpPr/>
          <p:nvPr/>
        </p:nvSpPr>
        <p:spPr>
          <a:xfrm>
            <a:off x="7429520" y="2500306"/>
            <a:ext cx="1428760" cy="1785950"/>
          </a:xfrm>
          <a:prstGeom prst="roundRect">
            <a:avLst/>
          </a:prstGeom>
          <a:blipFill>
            <a:blip r:embed="rId14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Documents and Settings\Admin\Рабочий стол\Обезьяна\God_Obeziyani.g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71670" y="0"/>
            <a:ext cx="1857388" cy="1693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428860" y="500042"/>
            <a:ext cx="4286280" cy="578647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63500" cmpd="tri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85720" y="571480"/>
            <a:ext cx="1428760" cy="1785950"/>
          </a:xfrm>
          <a:prstGeom prst="round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hlinkClick r:id="rId5" action="ppaction://hlinksldjump"/>
          </p:cNvPr>
          <p:cNvSpPr/>
          <p:nvPr/>
        </p:nvSpPr>
        <p:spPr>
          <a:xfrm>
            <a:off x="285720" y="4500570"/>
            <a:ext cx="1428760" cy="1785950"/>
          </a:xfrm>
          <a:prstGeom prst="round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7" action="ppaction://hlinksldjump"/>
          </p:cNvPr>
          <p:cNvSpPr/>
          <p:nvPr/>
        </p:nvSpPr>
        <p:spPr>
          <a:xfrm>
            <a:off x="285720" y="2500306"/>
            <a:ext cx="1428760" cy="1785950"/>
          </a:xfrm>
          <a:prstGeom prst="roundRect">
            <a:avLst/>
          </a:prstGeom>
          <a:blipFill>
            <a:blip r:embed="rId8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9" action="ppaction://hlinksldjump"/>
          </p:cNvPr>
          <p:cNvSpPr/>
          <p:nvPr/>
        </p:nvSpPr>
        <p:spPr>
          <a:xfrm>
            <a:off x="7429520" y="571480"/>
            <a:ext cx="1428760" cy="1785950"/>
          </a:xfrm>
          <a:prstGeom prst="roundRect">
            <a:avLst/>
          </a:prstGeom>
          <a:blipFill>
            <a:blip r:embed="rId10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11" action="ppaction://hlinksldjump"/>
          </p:cNvPr>
          <p:cNvSpPr/>
          <p:nvPr/>
        </p:nvSpPr>
        <p:spPr>
          <a:xfrm>
            <a:off x="7429520" y="4500570"/>
            <a:ext cx="1428760" cy="1785950"/>
          </a:xfrm>
          <a:prstGeom prst="roundRect">
            <a:avLst/>
          </a:prstGeom>
          <a:blipFill>
            <a:blip r:embed="rId12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rId13" action="ppaction://hlinksldjump"/>
          </p:cNvPr>
          <p:cNvSpPr/>
          <p:nvPr/>
        </p:nvSpPr>
        <p:spPr>
          <a:xfrm>
            <a:off x="7429520" y="2500306"/>
            <a:ext cx="1428760" cy="1785950"/>
          </a:xfrm>
          <a:prstGeom prst="roundRect">
            <a:avLst/>
          </a:prstGeom>
          <a:blipFill>
            <a:blip r:embed="rId14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Documents and Settings\Admin\Рабочий стол\Обезьяна\God_Obeziyani.g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71670" y="0"/>
            <a:ext cx="1857388" cy="1693835"/>
          </a:xfrm>
          <a:prstGeom prst="rect">
            <a:avLst/>
          </a:prstGeom>
          <a:noFill/>
        </p:spPr>
      </p:pic>
      <p:sp>
        <p:nvSpPr>
          <p:cNvPr id="11" name="Скругленный прямоугольник 10">
            <a:hlinkClick r:id="" action="ppaction://hlinkshowjump?jump=endshow"/>
          </p:cNvPr>
          <p:cNvSpPr/>
          <p:nvPr/>
        </p:nvSpPr>
        <p:spPr>
          <a:xfrm>
            <a:off x="3428992" y="6429396"/>
            <a:ext cx="2357454" cy="42860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Выход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22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Давайте нарисуем снежинку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Танюша</dc:creator>
  <cp:lastModifiedBy>RePack by Diakov</cp:lastModifiedBy>
  <cp:revision>21</cp:revision>
  <dcterms:created xsi:type="dcterms:W3CDTF">2015-11-30T15:40:38Z</dcterms:created>
  <dcterms:modified xsi:type="dcterms:W3CDTF">2016-02-05T05:01:30Z</dcterms:modified>
</cp:coreProperties>
</file>