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619" r:id="rId2"/>
    <p:sldId id="613" r:id="rId3"/>
    <p:sldId id="614" r:id="rId4"/>
    <p:sldId id="615" r:id="rId5"/>
    <p:sldId id="616" r:id="rId6"/>
    <p:sldId id="602" r:id="rId7"/>
    <p:sldId id="617" r:id="rId8"/>
    <p:sldId id="618" r:id="rId9"/>
    <p:sldId id="60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C00CC"/>
    <a:srgbClr val="FF6600"/>
    <a:srgbClr val="D7590B"/>
    <a:srgbClr val="F3650D"/>
    <a:srgbClr val="EE8260"/>
    <a:srgbClr val="FF964F"/>
    <a:srgbClr val="F66400"/>
    <a:srgbClr val="FFE947"/>
    <a:srgbClr val="FD3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95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612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microsoft.com/office/2007/relationships/hdphoto" Target="../media/hdphoto5.wdp"/><Relationship Id="rId3" Type="http://schemas.openxmlformats.org/officeDocument/2006/relationships/image" Target="../media/image8.png"/><Relationship Id="rId7" Type="http://schemas.microsoft.com/office/2007/relationships/hdphoto" Target="../media/hdphoto2.wdp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microsoft.com/office/2007/relationships/hdphoto" Target="../media/hdphoto5.wdp"/><Relationship Id="rId3" Type="http://schemas.openxmlformats.org/officeDocument/2006/relationships/image" Target="../media/image8.png"/><Relationship Id="rId7" Type="http://schemas.microsoft.com/office/2007/relationships/hdphoto" Target="../media/hdphoto2.wdp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70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«Уравнение»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45" y="1732774"/>
            <a:ext cx="4782621" cy="270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79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85720" y="5508521"/>
            <a:ext cx="642942" cy="680302"/>
            <a:chOff x="285720" y="5508521"/>
            <a:chExt cx="642942" cy="680302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138015" y="5508521"/>
            <a:ext cx="642942" cy="680302"/>
            <a:chOff x="285720" y="5508521"/>
            <a:chExt cx="642942" cy="680302"/>
          </a:xfrm>
        </p:grpSpPr>
        <p:sp>
          <p:nvSpPr>
            <p:cNvPr id="22" name="Блок-схема: задержка 21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990310" y="5508521"/>
            <a:ext cx="642942" cy="680302"/>
            <a:chOff x="285720" y="5508521"/>
            <a:chExt cx="642942" cy="680302"/>
          </a:xfrm>
        </p:grpSpPr>
        <p:sp>
          <p:nvSpPr>
            <p:cNvPr id="25" name="Блок-схема: задержка 24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842605" y="5508521"/>
            <a:ext cx="642942" cy="680302"/>
            <a:chOff x="285720" y="5508521"/>
            <a:chExt cx="642942" cy="680302"/>
          </a:xfrm>
        </p:grpSpPr>
        <p:sp>
          <p:nvSpPr>
            <p:cNvPr id="28" name="Блок-схема: задержка 27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694900" y="5508521"/>
            <a:ext cx="642942" cy="680302"/>
            <a:chOff x="285720" y="5508521"/>
            <a:chExt cx="642942" cy="680302"/>
          </a:xfrm>
        </p:grpSpPr>
        <p:sp>
          <p:nvSpPr>
            <p:cNvPr id="31" name="Блок-схема: задержка 30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547195" y="5508521"/>
            <a:ext cx="642942" cy="680302"/>
            <a:chOff x="285720" y="5508521"/>
            <a:chExt cx="642942" cy="680302"/>
          </a:xfrm>
        </p:grpSpPr>
        <p:sp>
          <p:nvSpPr>
            <p:cNvPr id="34" name="Блок-схема: задержка 33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99490" y="5508521"/>
            <a:ext cx="642942" cy="680302"/>
            <a:chOff x="285720" y="5508521"/>
            <a:chExt cx="642942" cy="680302"/>
          </a:xfrm>
        </p:grpSpPr>
        <p:sp>
          <p:nvSpPr>
            <p:cNvPr id="37" name="Блок-схема: задержка 36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251785" y="5508521"/>
            <a:ext cx="642942" cy="680302"/>
            <a:chOff x="285720" y="5508521"/>
            <a:chExt cx="642942" cy="680302"/>
          </a:xfrm>
        </p:grpSpPr>
        <p:sp>
          <p:nvSpPr>
            <p:cNvPr id="40" name="Блок-схема: задержка 39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7104080" y="5508521"/>
            <a:ext cx="642942" cy="680302"/>
            <a:chOff x="285720" y="5508521"/>
            <a:chExt cx="642942" cy="680302"/>
          </a:xfrm>
        </p:grpSpPr>
        <p:sp>
          <p:nvSpPr>
            <p:cNvPr id="43" name="Блок-схема: задержка 42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956376" y="5508521"/>
            <a:ext cx="786958" cy="1077218"/>
            <a:chOff x="285720" y="5508521"/>
            <a:chExt cx="642942" cy="1077218"/>
          </a:xfrm>
        </p:grpSpPr>
        <p:sp>
          <p:nvSpPr>
            <p:cNvPr id="46" name="Блок-схема: задержка 45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0359" y="5508521"/>
              <a:ext cx="50006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74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66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282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054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84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496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583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76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Овал 59"/>
          <p:cNvSpPr/>
          <p:nvPr/>
        </p:nvSpPr>
        <p:spPr>
          <a:xfrm>
            <a:off x="251520" y="1469554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395536" y="1196752"/>
            <a:ext cx="1431333" cy="1450875"/>
            <a:chOff x="395536" y="1196752"/>
            <a:chExt cx="1431333" cy="145087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560" y="1196752"/>
              <a:ext cx="908037" cy="988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95536" y="2185962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– 4 = 5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292177" y="2492896"/>
            <a:ext cx="1431333" cy="1447647"/>
            <a:chOff x="2292177" y="2492896"/>
            <a:chExt cx="1431333" cy="144764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492896"/>
              <a:ext cx="905902" cy="985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292177" y="3478878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+ 7 = 9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508104" y="2211877"/>
            <a:ext cx="1800200" cy="1390756"/>
            <a:chOff x="5508104" y="2211877"/>
            <a:chExt cx="1800200" cy="1390756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12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2211877"/>
              <a:ext cx="898644" cy="978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508104" y="3140968"/>
              <a:ext cx="18002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 – х = 4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1520" y="4766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«посадить» парашюты с уравнениями на «кочки» с верным решением. Докажи, что ты прав.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88032" y="444319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с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58" name="Группа 57"/>
          <p:cNvGrpSpPr/>
          <p:nvPr/>
        </p:nvGrpSpPr>
        <p:grpSpPr>
          <a:xfrm>
            <a:off x="3923928" y="1469554"/>
            <a:ext cx="1431333" cy="1455390"/>
            <a:chOff x="3923928" y="1469554"/>
            <a:chExt cx="1431333" cy="145539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469554"/>
              <a:ext cx="933412" cy="1015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923928" y="2463279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+ 3 = 5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7321719" y="1269055"/>
            <a:ext cx="1570761" cy="1439865"/>
            <a:chOff x="7321719" y="1197047"/>
            <a:chExt cx="1570761" cy="1439865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321719" y="2175247"/>
              <a:ext cx="157076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7 + х = 10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73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85720" y="5508521"/>
            <a:ext cx="642942" cy="680302"/>
            <a:chOff x="285720" y="5508521"/>
            <a:chExt cx="642942" cy="680302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138015" y="5508521"/>
            <a:ext cx="642942" cy="680302"/>
            <a:chOff x="285720" y="5508521"/>
            <a:chExt cx="642942" cy="680302"/>
          </a:xfrm>
        </p:grpSpPr>
        <p:sp>
          <p:nvSpPr>
            <p:cNvPr id="22" name="Блок-схема: задержка 21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990310" y="5508521"/>
            <a:ext cx="642942" cy="680302"/>
            <a:chOff x="285720" y="5508521"/>
            <a:chExt cx="642942" cy="680302"/>
          </a:xfrm>
        </p:grpSpPr>
        <p:sp>
          <p:nvSpPr>
            <p:cNvPr id="25" name="Блок-схема: задержка 24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842605" y="5508521"/>
            <a:ext cx="642942" cy="680302"/>
            <a:chOff x="285720" y="5508521"/>
            <a:chExt cx="642942" cy="680302"/>
          </a:xfrm>
        </p:grpSpPr>
        <p:sp>
          <p:nvSpPr>
            <p:cNvPr id="28" name="Блок-схема: задержка 27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694900" y="5508521"/>
            <a:ext cx="642942" cy="680302"/>
            <a:chOff x="285720" y="5508521"/>
            <a:chExt cx="642942" cy="680302"/>
          </a:xfrm>
        </p:grpSpPr>
        <p:sp>
          <p:nvSpPr>
            <p:cNvPr id="31" name="Блок-схема: задержка 30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547195" y="5508521"/>
            <a:ext cx="642942" cy="680302"/>
            <a:chOff x="285720" y="5508521"/>
            <a:chExt cx="642942" cy="680302"/>
          </a:xfrm>
        </p:grpSpPr>
        <p:sp>
          <p:nvSpPr>
            <p:cNvPr id="34" name="Блок-схема: задержка 33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99490" y="5508521"/>
            <a:ext cx="642942" cy="680302"/>
            <a:chOff x="285720" y="5508521"/>
            <a:chExt cx="642942" cy="680302"/>
          </a:xfrm>
        </p:grpSpPr>
        <p:sp>
          <p:nvSpPr>
            <p:cNvPr id="37" name="Блок-схема: задержка 36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251785" y="5508521"/>
            <a:ext cx="642942" cy="680302"/>
            <a:chOff x="285720" y="5508521"/>
            <a:chExt cx="642942" cy="680302"/>
          </a:xfrm>
        </p:grpSpPr>
        <p:sp>
          <p:nvSpPr>
            <p:cNvPr id="40" name="Блок-схема: задержка 39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7104080" y="5508521"/>
            <a:ext cx="642942" cy="680302"/>
            <a:chOff x="285720" y="5508521"/>
            <a:chExt cx="642942" cy="680302"/>
          </a:xfrm>
        </p:grpSpPr>
        <p:sp>
          <p:nvSpPr>
            <p:cNvPr id="43" name="Блок-схема: задержка 42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956376" y="5508521"/>
            <a:ext cx="786958" cy="1077218"/>
            <a:chOff x="285720" y="5508521"/>
            <a:chExt cx="642942" cy="1077218"/>
          </a:xfrm>
        </p:grpSpPr>
        <p:sp>
          <p:nvSpPr>
            <p:cNvPr id="46" name="Блок-схема: задержка 45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0359" y="5508521"/>
              <a:ext cx="50006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74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66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282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054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84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496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583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76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Овал 59"/>
          <p:cNvSpPr/>
          <p:nvPr/>
        </p:nvSpPr>
        <p:spPr>
          <a:xfrm>
            <a:off x="251520" y="1469554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395536" y="1196752"/>
            <a:ext cx="1431333" cy="1450875"/>
            <a:chOff x="395536" y="1196752"/>
            <a:chExt cx="1431333" cy="145087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560" y="1196752"/>
              <a:ext cx="908037" cy="988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95536" y="2185962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– 4 = 5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292177" y="2492896"/>
            <a:ext cx="1431333" cy="1447647"/>
            <a:chOff x="2292177" y="2492896"/>
            <a:chExt cx="1431333" cy="144764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492896"/>
              <a:ext cx="905902" cy="985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292177" y="3478878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+ 7 = 9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508104" y="2211877"/>
            <a:ext cx="1800200" cy="1390756"/>
            <a:chOff x="5508104" y="2211877"/>
            <a:chExt cx="1800200" cy="1390756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12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2211877"/>
              <a:ext cx="898644" cy="978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508104" y="3140968"/>
              <a:ext cx="18002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 – х = 4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1520" y="4766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«посадить» парашюты с уравнениями на «кочки» с верным решением. Докажи, что ты прав.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50406" y="4643446"/>
            <a:ext cx="183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58" name="Группа 57"/>
          <p:cNvGrpSpPr/>
          <p:nvPr/>
        </p:nvGrpSpPr>
        <p:grpSpPr>
          <a:xfrm>
            <a:off x="3923928" y="1469554"/>
            <a:ext cx="1431333" cy="1455390"/>
            <a:chOff x="3923928" y="1469554"/>
            <a:chExt cx="1431333" cy="145539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469554"/>
              <a:ext cx="933412" cy="1015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923928" y="2463279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+ 3 = 5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7321719" y="1269055"/>
            <a:ext cx="1570761" cy="1439865"/>
            <a:chOff x="7321719" y="1197047"/>
            <a:chExt cx="1570761" cy="1439865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321719" y="2175247"/>
              <a:ext cx="157076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7 + х = 10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828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6934 0.4296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046 L -0.15972 0.219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31441 0.379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1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15365 0.286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0" y="1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61493 0.4201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00" y="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512" y="548680"/>
            <a:ext cx="9093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Здесь перепутаны уравнения и схемы. Помоги Кате понять, к какой из схем составлено каждое уравнение. Расскажи ей, что известно и что не известно на каждой схеме. 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7112" y="537321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33" y="2161250"/>
            <a:ext cx="1890713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67600"/>
            <a:ext cx="18954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57" y="2167600"/>
            <a:ext cx="18954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96" y="4797152"/>
            <a:ext cx="19875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133" y="4812317"/>
            <a:ext cx="18049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396" y="4787387"/>
            <a:ext cx="19875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4860"/>
              </p:ext>
            </p:extLst>
          </p:nvPr>
        </p:nvGraphicFramePr>
        <p:xfrm>
          <a:off x="851496" y="3959889"/>
          <a:ext cx="7818450" cy="693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6150"/>
                <a:gridCol w="2606150"/>
                <a:gridCol w="2606150"/>
              </a:tblGrid>
              <a:tr h="693247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07504" y="1916832"/>
            <a:ext cx="8784976" cy="461665"/>
            <a:chOff x="107504" y="2031231"/>
            <a:chExt cx="8784976" cy="461665"/>
          </a:xfrm>
        </p:grpSpPr>
        <p:sp>
          <p:nvSpPr>
            <p:cNvPr id="36" name="TextBox 35"/>
            <p:cNvSpPr txBox="1"/>
            <p:nvPr/>
          </p:nvSpPr>
          <p:spPr>
            <a:xfrm>
              <a:off x="2334432" y="203123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83704" y="2031231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7504" y="203123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689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33" y="2161250"/>
            <a:ext cx="1890713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67600"/>
            <a:ext cx="18954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57" y="2167600"/>
            <a:ext cx="18954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96" y="4797152"/>
            <a:ext cx="19875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133" y="4812317"/>
            <a:ext cx="18049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396" y="4790312"/>
            <a:ext cx="19875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70121"/>
              </p:ext>
            </p:extLst>
          </p:nvPr>
        </p:nvGraphicFramePr>
        <p:xfrm>
          <a:off x="851496" y="3959889"/>
          <a:ext cx="7818450" cy="693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6150"/>
                <a:gridCol w="2606150"/>
                <a:gridCol w="2606150"/>
              </a:tblGrid>
              <a:tr h="693247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9512" y="548680"/>
            <a:ext cx="9093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Здесь перепутаны уравнения и схемы. Помоги Кате понять, к какой из схем составлено каждое уравнение. Расскажи ей, что известно и что не известно на каждой схеме. 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7504" y="1916832"/>
            <a:ext cx="8784976" cy="461665"/>
            <a:chOff x="107504" y="2031231"/>
            <a:chExt cx="8784976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334432" y="203123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83704" y="2031231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7504" y="203123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3414" y="5373216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найти неизвестное целое? Как найти неизвестную часть?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4485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8 -0.00116 L -0.32448 -0.117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0208 L 0.62812 -0.119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16281E-7 L -0.31059 -0.119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38" y="-5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4282" y="857232"/>
            <a:ext cx="8684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Прочитайте записи. Расскажите, как Катя, Петя и Вова решали уравнения. Пользуйся словами «целое» и «часть».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0837" y="3933410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5013530"/>
            <a:ext cx="1667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6.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63716" y="5013530"/>
            <a:ext cx="1667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6.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3528" y="2780574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8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93526" y="5013530"/>
            <a:ext cx="1867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10.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50888" y="335699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8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40835" y="3933056"/>
            <a:ext cx="1173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10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293526" y="2780574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290676" y="335699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911025" y="4005418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804248" y="2780574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</a:t>
            </a:r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876256" y="335699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07504" y="2103239"/>
            <a:ext cx="8784976" cy="461665"/>
            <a:chOff x="107504" y="2031231"/>
            <a:chExt cx="8784976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2334432" y="203123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83704" y="2031231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7504" y="203123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9" grpId="0"/>
      <p:bldP spid="35" grpId="0"/>
      <p:bldP spid="36" grpId="0"/>
      <p:bldP spid="30" grpId="0"/>
      <p:bldP spid="32" grpId="0"/>
      <p:bldP spid="51" grpId="0"/>
      <p:bldP spid="52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 flipV="1">
            <a:off x="1643042" y="64291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6330" y="642918"/>
            <a:ext cx="9017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ребят.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Кати 4 тетради. Это на 5 меньше, чем книг.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45142" y="4884390"/>
            <a:ext cx="1996384" cy="552197"/>
            <a:chOff x="4579777" y="3924692"/>
            <a:chExt cx="2472703" cy="683946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777" y="3924692"/>
              <a:ext cx="536264" cy="683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216" y="3924692"/>
              <a:ext cx="536264" cy="683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3924692"/>
              <a:ext cx="536264" cy="683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3924692"/>
              <a:ext cx="536264" cy="683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278675" y="5670048"/>
            <a:ext cx="1994097" cy="571747"/>
            <a:chOff x="3043376" y="4858260"/>
            <a:chExt cx="2469871" cy="708161"/>
          </a:xfrm>
        </p:grpSpPr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760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632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4504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3376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Группа 5"/>
          <p:cNvGrpSpPr/>
          <p:nvPr/>
        </p:nvGrpSpPr>
        <p:grpSpPr>
          <a:xfrm>
            <a:off x="2400641" y="5661248"/>
            <a:ext cx="2511726" cy="580548"/>
            <a:chOff x="5607888" y="4858260"/>
            <a:chExt cx="3110999" cy="719061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144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888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9016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48691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1272" y="48691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9" name="Правая круглая скобка 68"/>
          <p:cNvSpPr/>
          <p:nvPr/>
        </p:nvSpPr>
        <p:spPr>
          <a:xfrm rot="5400000" flipV="1">
            <a:off x="2102692" y="2072269"/>
            <a:ext cx="254481" cy="3479937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94" name="Группа 93"/>
          <p:cNvGrpSpPr/>
          <p:nvPr/>
        </p:nvGrpSpPr>
        <p:grpSpPr>
          <a:xfrm>
            <a:off x="489963" y="3425138"/>
            <a:ext cx="2282498" cy="216024"/>
            <a:chOff x="2001470" y="3013887"/>
            <a:chExt cx="2282498" cy="216024"/>
          </a:xfrm>
        </p:grpSpPr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1470" y="3140967"/>
              <a:ext cx="228249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2001470" y="3013887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1260736" y="1869288"/>
            <a:ext cx="1363908" cy="523038"/>
            <a:chOff x="3201923" y="2005418"/>
            <a:chExt cx="1363908" cy="523038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шт.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3201923" y="200541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9" name="Правая круглая скобка 98"/>
          <p:cNvSpPr/>
          <p:nvPr/>
        </p:nvSpPr>
        <p:spPr>
          <a:xfrm rot="16200000">
            <a:off x="1191772" y="1749394"/>
            <a:ext cx="315159" cy="1587517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9" name="Группа 8"/>
          <p:cNvGrpSpPr/>
          <p:nvPr/>
        </p:nvGrpSpPr>
        <p:grpSpPr>
          <a:xfrm>
            <a:off x="549787" y="2802226"/>
            <a:ext cx="1574071" cy="232997"/>
            <a:chOff x="198762" y="2259899"/>
            <a:chExt cx="1574071" cy="23299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04568" y="2373850"/>
              <a:ext cx="1561965" cy="2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198762" y="2259899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1772833" y="2276872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2133483" y="3444788"/>
            <a:ext cx="1836416" cy="216024"/>
            <a:chOff x="-1053489" y="2259899"/>
            <a:chExt cx="3543635" cy="232997"/>
          </a:xfrm>
        </p:grpSpPr>
        <p:cxnSp>
          <p:nvCxnSpPr>
            <p:cNvPr id="103" name="Прямая соединительная линия 102"/>
            <p:cNvCxnSpPr/>
            <p:nvPr/>
          </p:nvCxnSpPr>
          <p:spPr>
            <a:xfrm>
              <a:off x="204568" y="2373850"/>
              <a:ext cx="22824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-1053489" y="2259899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2490146" y="2276872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Правая круглая скобка 105"/>
          <p:cNvSpPr/>
          <p:nvPr/>
        </p:nvSpPr>
        <p:spPr>
          <a:xfrm rot="16200000">
            <a:off x="2964663" y="2338252"/>
            <a:ext cx="197758" cy="1840862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107" name="Группа 106"/>
          <p:cNvGrpSpPr/>
          <p:nvPr/>
        </p:nvGrpSpPr>
        <p:grpSpPr>
          <a:xfrm>
            <a:off x="1547978" y="4047455"/>
            <a:ext cx="1363908" cy="523038"/>
            <a:chOff x="3201923" y="2005418"/>
            <a:chExt cx="1363908" cy="523038"/>
          </a:xfrm>
        </p:grpSpPr>
        <p:sp>
          <p:nvSpPr>
            <p:cNvPr id="108" name="Прямоугольник 107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шт.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3201923" y="200541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2928926" y="2512283"/>
            <a:ext cx="1363908" cy="523038"/>
            <a:chOff x="3201923" y="2005418"/>
            <a:chExt cx="1363908" cy="523038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шт.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3201923" y="200541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67544" y="1009073"/>
            <a:ext cx="2762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тетради.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61456" y="1009073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меньше, чем книг.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8675" y="1442955"/>
            <a:ext cx="3690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книг 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Кати?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0644" y="24775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9172" y="32849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1155" y="10122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14962" y="10122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02759" y="147037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91758" y="3159803"/>
            <a:ext cx="2402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+ 5 = 9 (шт.)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91758" y="3560668"/>
            <a:ext cx="2402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9 книг.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0377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37 L -0.0243 0.1334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6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64724E-6 L -0.12605 0.2204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-0.16875 0.381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13" grpId="0"/>
      <p:bldP spid="14" grpId="0"/>
      <p:bldP spid="16" grpId="0"/>
      <p:bldP spid="16" grpId="1"/>
      <p:bldP spid="17" grpId="0"/>
      <p:bldP spid="17" grpId="1"/>
      <p:bldP spid="19" grpId="0"/>
      <p:bldP spid="19" grpId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126330" y="5110618"/>
            <a:ext cx="6173862" cy="98267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1643042" y="64291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6330" y="642918"/>
            <a:ext cx="9017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ребят.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Кати 4 тетради. Это на 5 меньше, чем книг.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3028753" y="3293823"/>
            <a:ext cx="1400371" cy="508961"/>
            <a:chOff x="3182673" y="2024668"/>
            <a:chExt cx="1400371" cy="508961"/>
          </a:xfrm>
        </p:grpSpPr>
        <p:sp>
          <p:nvSpPr>
            <p:cNvPr id="108" name="Прямоугольник 107"/>
            <p:cNvSpPr/>
            <p:nvPr/>
          </p:nvSpPr>
          <p:spPr>
            <a:xfrm>
              <a:off x="3562809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фр.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3182673" y="202466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1664499" y="1840100"/>
            <a:ext cx="1363908" cy="580788"/>
            <a:chOff x="3201923" y="1947668"/>
            <a:chExt cx="1363908" cy="580788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фр.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3201923" y="194766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01928" y="1009073"/>
            <a:ext cx="2500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Лены 10 груш.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24916" y="980728"/>
            <a:ext cx="5207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больше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персиков.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8675" y="1442955"/>
            <a:ext cx="4633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персиков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Кати?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053453" y="3953748"/>
            <a:ext cx="1363908" cy="508961"/>
            <a:chOff x="3201923" y="2053543"/>
            <a:chExt cx="1363908" cy="508961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фр.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3201923" y="2053543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9" name="Правая круглая скобка 98"/>
          <p:cNvSpPr/>
          <p:nvPr/>
        </p:nvSpPr>
        <p:spPr>
          <a:xfrm rot="5400000" flipV="1">
            <a:off x="1493978" y="2589508"/>
            <a:ext cx="315159" cy="2285578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9" name="Группа 8"/>
          <p:cNvGrpSpPr/>
          <p:nvPr/>
        </p:nvGrpSpPr>
        <p:grpSpPr>
          <a:xfrm>
            <a:off x="500860" y="3257600"/>
            <a:ext cx="2310634" cy="232997"/>
            <a:chOff x="179512" y="2259899"/>
            <a:chExt cx="2310634" cy="23299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04568" y="2373850"/>
              <a:ext cx="22824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179512" y="2259899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2490146" y="2276872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5810" y="32576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авая круглая скобка 68"/>
          <p:cNvSpPr/>
          <p:nvPr/>
        </p:nvSpPr>
        <p:spPr>
          <a:xfrm rot="16200000">
            <a:off x="2119850" y="774946"/>
            <a:ext cx="254481" cy="3479937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94" name="Группа 93"/>
          <p:cNvGrpSpPr/>
          <p:nvPr/>
        </p:nvGrpSpPr>
        <p:grpSpPr>
          <a:xfrm>
            <a:off x="507121" y="2725015"/>
            <a:ext cx="2282498" cy="232997"/>
            <a:chOff x="2001470" y="3013887"/>
            <a:chExt cx="2282498" cy="232997"/>
          </a:xfrm>
        </p:grpSpPr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1470" y="3140967"/>
              <a:ext cx="228249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2001470" y="3013887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4283968" y="3030860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2789619" y="2744665"/>
            <a:ext cx="1197438" cy="216024"/>
            <a:chOff x="179512" y="2259899"/>
            <a:chExt cx="2310634" cy="232997"/>
          </a:xfrm>
        </p:grpSpPr>
        <p:cxnSp>
          <p:nvCxnSpPr>
            <p:cNvPr id="103" name="Прямая соединительная линия 102"/>
            <p:cNvCxnSpPr/>
            <p:nvPr/>
          </p:nvCxnSpPr>
          <p:spPr>
            <a:xfrm>
              <a:off x="204568" y="2373850"/>
              <a:ext cx="22824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179512" y="2259899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2490146" y="2276872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Правая круглая скобка 105"/>
          <p:cNvSpPr/>
          <p:nvPr/>
        </p:nvSpPr>
        <p:spPr>
          <a:xfrm rot="5400000" flipV="1">
            <a:off x="3297084" y="2525647"/>
            <a:ext cx="166582" cy="1208075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13" name="TextBox 112"/>
          <p:cNvSpPr txBox="1"/>
          <p:nvPr/>
        </p:nvSpPr>
        <p:spPr>
          <a:xfrm>
            <a:off x="126330" y="258486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98381" y="1015016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35570" y="10017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17943" y="144239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91758" y="3646590"/>
            <a:ext cx="2402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3 = 7 (фр.)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91758" y="4047455"/>
            <a:ext cx="348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7 персиков.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20054" y="4941168"/>
            <a:ext cx="4319872" cy="574672"/>
            <a:chOff x="220054" y="4941168"/>
            <a:chExt cx="4319872" cy="574672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220054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65" name="Арка 64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6" name="Группа 65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68" name="Хорда 67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0" name="Хорда 69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1" name="Хорда 70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7" name="12-конечная звезда 66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2" name="Группа 71"/>
            <p:cNvGrpSpPr/>
            <p:nvPr/>
          </p:nvGrpSpPr>
          <p:grpSpPr>
            <a:xfrm>
              <a:off x="854346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73" name="Арка 72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4" name="Группа 73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76" name="Хорда 75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Хорда 76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Хорда 77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75" name="12-конечная звезда 74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9" name="Группа 78"/>
            <p:cNvGrpSpPr/>
            <p:nvPr/>
          </p:nvGrpSpPr>
          <p:grpSpPr>
            <a:xfrm>
              <a:off x="1488638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81" name="Арка 80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2" name="Группа 81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84" name="Хорда 83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5" name="Хорда 84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6" name="Хорда 85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3" name="12-конечная звезда 82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7" name="Группа 86"/>
            <p:cNvGrpSpPr/>
            <p:nvPr/>
          </p:nvGrpSpPr>
          <p:grpSpPr>
            <a:xfrm>
              <a:off x="2122930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88" name="Арка 87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9" name="Группа 88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91" name="Хорда 90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Хорда 91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Хорда 94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0" name="12-конечная звезда 89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4" name="Группа 113"/>
            <p:cNvGrpSpPr/>
            <p:nvPr/>
          </p:nvGrpSpPr>
          <p:grpSpPr>
            <a:xfrm>
              <a:off x="2757222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15" name="Арка 114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6" name="Группа 115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18" name="Хорда 117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9" name="Хорда 118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0" name="Хорда 119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7" name="12-конечная звезда 116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1" name="Группа 120"/>
            <p:cNvGrpSpPr/>
            <p:nvPr/>
          </p:nvGrpSpPr>
          <p:grpSpPr>
            <a:xfrm>
              <a:off x="3391514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22" name="Арка 121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3" name="Группа 122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25" name="Хорда 124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6" name="Хорда 125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7" name="Хорда 126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24" name="12-конечная звезда 123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8" name="Группа 127"/>
            <p:cNvGrpSpPr/>
            <p:nvPr/>
          </p:nvGrpSpPr>
          <p:grpSpPr>
            <a:xfrm>
              <a:off x="4025806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29" name="Арка 128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0" name="Группа 129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32" name="Хорда 131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3" name="Хорда 132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4" name="Хорда 133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1" name="12-конечная звезда 130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4660098" y="4929198"/>
            <a:ext cx="1782700" cy="586642"/>
            <a:chOff x="4660098" y="4929198"/>
            <a:chExt cx="1782700" cy="586642"/>
          </a:xfrm>
        </p:grpSpPr>
        <p:grpSp>
          <p:nvGrpSpPr>
            <p:cNvPr id="135" name="Группа 134"/>
            <p:cNvGrpSpPr/>
            <p:nvPr/>
          </p:nvGrpSpPr>
          <p:grpSpPr>
            <a:xfrm>
              <a:off x="4660098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36" name="Арка 135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" name="Группа 136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39" name="Хорда 138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0" name="Хорда 139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1" name="Хорда 140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8" name="12-конечная звезда 137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2" name="Группа 141"/>
            <p:cNvGrpSpPr/>
            <p:nvPr/>
          </p:nvGrpSpPr>
          <p:grpSpPr>
            <a:xfrm>
              <a:off x="5294390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43" name="Арка 142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4" name="Группа 143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46" name="Хорда 145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7" name="Хорда 146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8" name="Хорда 147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5" name="12-конечная звезда 144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9" name="Группа 148"/>
            <p:cNvGrpSpPr/>
            <p:nvPr/>
          </p:nvGrpSpPr>
          <p:grpSpPr>
            <a:xfrm>
              <a:off x="5928678" y="492919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50" name="Арка 149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1" name="Группа 150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53" name="Хорда 152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4" name="Хорда 153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5" name="Хорда 154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2" name="12-конечная звезда 151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7" name="Группа 26"/>
          <p:cNvGrpSpPr/>
          <p:nvPr/>
        </p:nvGrpSpPr>
        <p:grpSpPr>
          <a:xfrm>
            <a:off x="140794" y="5546439"/>
            <a:ext cx="4503214" cy="463550"/>
            <a:chOff x="140794" y="5546439"/>
            <a:chExt cx="4503214" cy="46355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94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316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3838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5360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6882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8404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9926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6" name="Прямоугольник 155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9866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64724E-6 L -0.0125 0.1260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9734E-6 L -0.13993 0.338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16748E-6 L -0.30104 0.3701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1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6" grpId="1"/>
      <p:bldP spid="17" grpId="0"/>
      <p:bldP spid="17" grpId="1"/>
      <p:bldP spid="19" grpId="1"/>
      <p:bldP spid="19" grpId="2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6999</TotalTime>
  <Words>597</Words>
  <Application>Microsoft Office PowerPoint</Application>
  <PresentationFormat>Экран (4:3)</PresentationFormat>
  <Paragraphs>121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823</cp:revision>
  <dcterms:created xsi:type="dcterms:W3CDTF">2010-10-26T14:31:01Z</dcterms:created>
  <dcterms:modified xsi:type="dcterms:W3CDTF">2016-02-02T18:32:37Z</dcterms:modified>
</cp:coreProperties>
</file>