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619" r:id="rId2"/>
    <p:sldId id="613" r:id="rId3"/>
    <p:sldId id="614" r:id="rId4"/>
    <p:sldId id="615" r:id="rId5"/>
    <p:sldId id="616" r:id="rId6"/>
    <p:sldId id="602" r:id="rId7"/>
    <p:sldId id="617" r:id="rId8"/>
    <p:sldId id="618" r:id="rId9"/>
    <p:sldId id="60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CC00CC"/>
    <a:srgbClr val="FF6600"/>
    <a:srgbClr val="D7590B"/>
    <a:srgbClr val="F3650D"/>
    <a:srgbClr val="EE8260"/>
    <a:srgbClr val="FF964F"/>
    <a:srgbClr val="F66400"/>
    <a:srgbClr val="FFE947"/>
    <a:srgbClr val="FD3F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00" autoAdjust="0"/>
  </p:normalViewPr>
  <p:slideViewPr>
    <p:cSldViewPr>
      <p:cViewPr>
        <p:scale>
          <a:sx n="43" d="100"/>
          <a:sy n="43" d="100"/>
        </p:scale>
        <p:origin x="-954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5D35B-FD56-4ECB-B704-0A4D803B6D66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60C3E-F8B8-4A34-A4B8-FCDA194103F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4612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F60C3E-F8B8-4A34-A4B8-FCDA194103F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microsoft.com/office/2007/relationships/hdphoto" Target="../media/hdphoto5.wdp"/><Relationship Id="rId3" Type="http://schemas.openxmlformats.org/officeDocument/2006/relationships/image" Target="../media/image8.png"/><Relationship Id="rId7" Type="http://schemas.microsoft.com/office/2007/relationships/hdphoto" Target="../media/hdphoto2.wdp"/><Relationship Id="rId12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microsoft.com/office/2007/relationships/hdphoto" Target="../media/hdphoto4.wdp"/><Relationship Id="rId5" Type="http://schemas.microsoft.com/office/2007/relationships/hdphoto" Target="../media/hdphoto1.wdp"/><Relationship Id="rId10" Type="http://schemas.openxmlformats.org/officeDocument/2006/relationships/image" Target="../media/image12.png"/><Relationship Id="rId4" Type="http://schemas.openxmlformats.org/officeDocument/2006/relationships/image" Target="../media/image9.png"/><Relationship Id="rId9" Type="http://schemas.microsoft.com/office/2007/relationships/hdphoto" Target="../media/hdphoto3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microsoft.com/office/2007/relationships/hdphoto" Target="../media/hdphoto5.wdp"/><Relationship Id="rId3" Type="http://schemas.openxmlformats.org/officeDocument/2006/relationships/image" Target="../media/image8.png"/><Relationship Id="rId7" Type="http://schemas.microsoft.com/office/2007/relationships/hdphoto" Target="../media/hdphoto2.wdp"/><Relationship Id="rId12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microsoft.com/office/2007/relationships/hdphoto" Target="../media/hdphoto4.wdp"/><Relationship Id="rId5" Type="http://schemas.microsoft.com/office/2007/relationships/hdphoto" Target="../media/hdphoto1.wdp"/><Relationship Id="rId10" Type="http://schemas.openxmlformats.org/officeDocument/2006/relationships/image" Target="../media/image12.png"/><Relationship Id="rId4" Type="http://schemas.openxmlformats.org/officeDocument/2006/relationships/image" Target="../media/image9.png"/><Relationship Id="rId9" Type="http://schemas.microsoft.com/office/2007/relationships/hdphoto" Target="../media/hdphoto3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58148" y="357166"/>
            <a:ext cx="1217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70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42844" y="857232"/>
            <a:ext cx="87868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«Уравнение»</a:t>
            </a: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45" y="1732774"/>
            <a:ext cx="4782621" cy="270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779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85720" y="5508521"/>
            <a:ext cx="642942" cy="680302"/>
            <a:chOff x="285720" y="5508521"/>
            <a:chExt cx="642942" cy="680302"/>
          </a:xfrm>
        </p:grpSpPr>
        <p:sp>
          <p:nvSpPr>
            <p:cNvPr id="19" name="Блок-схема: задержка 18"/>
            <p:cNvSpPr/>
            <p:nvPr/>
          </p:nvSpPr>
          <p:spPr>
            <a:xfrm rot="16200000">
              <a:off x="285720" y="5545881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28596" y="5508521"/>
              <a:ext cx="4286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1138015" y="5508521"/>
            <a:ext cx="642942" cy="680302"/>
            <a:chOff x="285720" y="5508521"/>
            <a:chExt cx="642942" cy="680302"/>
          </a:xfrm>
        </p:grpSpPr>
        <p:sp>
          <p:nvSpPr>
            <p:cNvPr id="22" name="Блок-схема: задержка 21"/>
            <p:cNvSpPr/>
            <p:nvPr/>
          </p:nvSpPr>
          <p:spPr>
            <a:xfrm rot="16200000">
              <a:off x="285720" y="5545881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28596" y="5508521"/>
              <a:ext cx="4286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1990310" y="5508521"/>
            <a:ext cx="642942" cy="680302"/>
            <a:chOff x="285720" y="5508521"/>
            <a:chExt cx="642942" cy="680302"/>
          </a:xfrm>
        </p:grpSpPr>
        <p:sp>
          <p:nvSpPr>
            <p:cNvPr id="25" name="Блок-схема: задержка 24"/>
            <p:cNvSpPr/>
            <p:nvPr/>
          </p:nvSpPr>
          <p:spPr>
            <a:xfrm rot="16200000">
              <a:off x="285720" y="5545881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28596" y="5508521"/>
              <a:ext cx="4286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2842605" y="5508521"/>
            <a:ext cx="642942" cy="680302"/>
            <a:chOff x="285720" y="5508521"/>
            <a:chExt cx="642942" cy="680302"/>
          </a:xfrm>
        </p:grpSpPr>
        <p:sp>
          <p:nvSpPr>
            <p:cNvPr id="28" name="Блок-схема: задержка 27"/>
            <p:cNvSpPr/>
            <p:nvPr/>
          </p:nvSpPr>
          <p:spPr>
            <a:xfrm rot="16200000">
              <a:off x="285720" y="5545881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28596" y="5508521"/>
              <a:ext cx="4286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3694900" y="5508521"/>
            <a:ext cx="642942" cy="680302"/>
            <a:chOff x="285720" y="5508521"/>
            <a:chExt cx="642942" cy="680302"/>
          </a:xfrm>
        </p:grpSpPr>
        <p:sp>
          <p:nvSpPr>
            <p:cNvPr id="31" name="Блок-схема: задержка 30"/>
            <p:cNvSpPr/>
            <p:nvPr/>
          </p:nvSpPr>
          <p:spPr>
            <a:xfrm rot="16200000">
              <a:off x="285720" y="5545881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28596" y="5508521"/>
              <a:ext cx="4286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4547195" y="5508521"/>
            <a:ext cx="642942" cy="680302"/>
            <a:chOff x="285720" y="5508521"/>
            <a:chExt cx="642942" cy="680302"/>
          </a:xfrm>
        </p:grpSpPr>
        <p:sp>
          <p:nvSpPr>
            <p:cNvPr id="34" name="Блок-схема: задержка 33"/>
            <p:cNvSpPr/>
            <p:nvPr/>
          </p:nvSpPr>
          <p:spPr>
            <a:xfrm rot="16200000">
              <a:off x="285720" y="5545881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28596" y="5508521"/>
              <a:ext cx="4286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latin typeface="Times New Roman" pitchFamily="18" charset="0"/>
                  <a:cs typeface="Times New Roman" pitchFamily="18" charset="0"/>
                </a:rPr>
                <a:t>6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5399490" y="5508521"/>
            <a:ext cx="642942" cy="680302"/>
            <a:chOff x="285720" y="5508521"/>
            <a:chExt cx="642942" cy="680302"/>
          </a:xfrm>
        </p:grpSpPr>
        <p:sp>
          <p:nvSpPr>
            <p:cNvPr id="37" name="Блок-схема: задержка 36"/>
            <p:cNvSpPr/>
            <p:nvPr/>
          </p:nvSpPr>
          <p:spPr>
            <a:xfrm rot="16200000">
              <a:off x="285720" y="5545881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28596" y="5508521"/>
              <a:ext cx="4286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latin typeface="Times New Roman" pitchFamily="18" charset="0"/>
                  <a:cs typeface="Times New Roman" pitchFamily="18" charset="0"/>
                </a:rPr>
                <a:t>7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6251785" y="5508521"/>
            <a:ext cx="642942" cy="680302"/>
            <a:chOff x="285720" y="5508521"/>
            <a:chExt cx="642942" cy="680302"/>
          </a:xfrm>
        </p:grpSpPr>
        <p:sp>
          <p:nvSpPr>
            <p:cNvPr id="40" name="Блок-схема: задержка 39"/>
            <p:cNvSpPr/>
            <p:nvPr/>
          </p:nvSpPr>
          <p:spPr>
            <a:xfrm rot="16200000">
              <a:off x="285720" y="5545881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28596" y="5508521"/>
              <a:ext cx="4286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latin typeface="Times New Roman" pitchFamily="18" charset="0"/>
                  <a:cs typeface="Times New Roman" pitchFamily="18" charset="0"/>
                </a:rPr>
                <a:t>8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7104080" y="5508521"/>
            <a:ext cx="642942" cy="680302"/>
            <a:chOff x="285720" y="5508521"/>
            <a:chExt cx="642942" cy="680302"/>
          </a:xfrm>
        </p:grpSpPr>
        <p:sp>
          <p:nvSpPr>
            <p:cNvPr id="43" name="Блок-схема: задержка 42"/>
            <p:cNvSpPr/>
            <p:nvPr/>
          </p:nvSpPr>
          <p:spPr>
            <a:xfrm rot="16200000">
              <a:off x="285720" y="5545881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28596" y="5508521"/>
              <a:ext cx="4286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latin typeface="Times New Roman" pitchFamily="18" charset="0"/>
                  <a:cs typeface="Times New Roman" pitchFamily="18" charset="0"/>
                </a:rPr>
                <a:t>9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7956376" y="5508521"/>
            <a:ext cx="786958" cy="1077218"/>
            <a:chOff x="285720" y="5508521"/>
            <a:chExt cx="642942" cy="1077218"/>
          </a:xfrm>
        </p:grpSpPr>
        <p:sp>
          <p:nvSpPr>
            <p:cNvPr id="46" name="Блок-схема: задержка 45"/>
            <p:cNvSpPr/>
            <p:nvPr/>
          </p:nvSpPr>
          <p:spPr>
            <a:xfrm rot="16200000">
              <a:off x="285720" y="5545881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40359" y="5508521"/>
              <a:ext cx="50006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latin typeface="Times New Roman" pitchFamily="18" charset="0"/>
                  <a:cs typeface="Times New Roman" pitchFamily="18" charset="0"/>
                </a:rPr>
                <a:t>10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574" y="5311128"/>
            <a:ext cx="333946" cy="92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661" y="5311128"/>
            <a:ext cx="333946" cy="92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311128"/>
            <a:ext cx="333946" cy="92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282" y="5311128"/>
            <a:ext cx="333946" cy="92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054" y="5311128"/>
            <a:ext cx="333946" cy="92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841" y="5311128"/>
            <a:ext cx="333946" cy="92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496" y="5311128"/>
            <a:ext cx="333946" cy="92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3583" y="5311128"/>
            <a:ext cx="333946" cy="92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761" y="5311128"/>
            <a:ext cx="333946" cy="92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Овал 59"/>
          <p:cNvSpPr/>
          <p:nvPr/>
        </p:nvSpPr>
        <p:spPr>
          <a:xfrm>
            <a:off x="251520" y="1469554"/>
            <a:ext cx="8640960" cy="3183582"/>
          </a:xfrm>
          <a:prstGeom prst="ellipse">
            <a:avLst/>
          </a:prstGeom>
          <a:gradFill flip="none" rotWithShape="1">
            <a:gsLst>
              <a:gs pos="0">
                <a:srgbClr val="00FFFF">
                  <a:tint val="66000"/>
                  <a:satMod val="160000"/>
                </a:srgbClr>
              </a:gs>
              <a:gs pos="50000">
                <a:srgbClr val="00FFFF">
                  <a:tint val="44500"/>
                  <a:satMod val="160000"/>
                </a:srgbClr>
              </a:gs>
              <a:gs pos="100000">
                <a:srgbClr val="00FFFF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00B0F0"/>
            </a:solidFill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3" name="Группа 52"/>
          <p:cNvGrpSpPr/>
          <p:nvPr/>
        </p:nvGrpSpPr>
        <p:grpSpPr>
          <a:xfrm>
            <a:off x="395536" y="1196752"/>
            <a:ext cx="1431333" cy="1450875"/>
            <a:chOff x="395536" y="1196752"/>
            <a:chExt cx="1431333" cy="1450875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47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560" y="1196752"/>
              <a:ext cx="908037" cy="988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395536" y="2185962"/>
              <a:ext cx="1431333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х – 4 = 5</a:t>
              </a:r>
              <a:endPara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2292177" y="2492896"/>
            <a:ext cx="1431333" cy="1447647"/>
            <a:chOff x="2292177" y="2492896"/>
            <a:chExt cx="1431333" cy="1447647"/>
          </a:xfrm>
        </p:grpSpPr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11200"/>
                      </a14:imgEffect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1760" y="2492896"/>
              <a:ext cx="905902" cy="9859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2292177" y="3478878"/>
              <a:ext cx="1431333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х + 7 = 9</a:t>
              </a:r>
              <a:endPara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5508104" y="2211877"/>
            <a:ext cx="1800200" cy="1390756"/>
            <a:chOff x="5508104" y="2211877"/>
            <a:chExt cx="1800200" cy="1390756"/>
          </a:xfrm>
        </p:grpSpPr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colorTemperature colorTemp="11200"/>
                      </a14:imgEffect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8144" y="2211877"/>
              <a:ext cx="898644" cy="978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5508104" y="3140968"/>
              <a:ext cx="1800200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10 – х = 4</a:t>
              </a:r>
              <a:endPara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51520" y="476672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Пете «посадить» парашюты с уравнениями на «кочки» с верным решением. Докажи, что ты прав.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288032" y="4443192"/>
            <a:ext cx="88924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 с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45694" y="44624"/>
            <a:ext cx="4786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70. Уравнение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58" name="Группа 57"/>
          <p:cNvGrpSpPr/>
          <p:nvPr/>
        </p:nvGrpSpPr>
        <p:grpSpPr>
          <a:xfrm>
            <a:off x="3923928" y="1469554"/>
            <a:ext cx="1431333" cy="1455390"/>
            <a:chOff x="3923928" y="1469554"/>
            <a:chExt cx="1431333" cy="1455390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colorTemperature colorTemp="11200"/>
                      </a14:imgEffect>
                      <a14:imgEffect>
                        <a14:saturation sat="40000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944" y="1469554"/>
              <a:ext cx="933412" cy="10159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3923928" y="2463279"/>
              <a:ext cx="1431333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х + 3 = 5</a:t>
              </a:r>
              <a:endPara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7321719" y="1269055"/>
            <a:ext cx="1570761" cy="1439865"/>
            <a:chOff x="7321719" y="1197047"/>
            <a:chExt cx="1570761" cy="1439865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colorTemperature colorTemp="47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1197047"/>
              <a:ext cx="936104" cy="10188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7321719" y="2175247"/>
              <a:ext cx="1570761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7 + х = 10</a:t>
              </a:r>
              <a:endPara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730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85720" y="5508521"/>
            <a:ext cx="642942" cy="680302"/>
            <a:chOff x="285720" y="5508521"/>
            <a:chExt cx="642942" cy="680302"/>
          </a:xfrm>
        </p:grpSpPr>
        <p:sp>
          <p:nvSpPr>
            <p:cNvPr id="19" name="Блок-схема: задержка 18"/>
            <p:cNvSpPr/>
            <p:nvPr/>
          </p:nvSpPr>
          <p:spPr>
            <a:xfrm rot="16200000">
              <a:off x="285720" y="5545881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28596" y="5508521"/>
              <a:ext cx="4286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1138015" y="5508521"/>
            <a:ext cx="642942" cy="680302"/>
            <a:chOff x="285720" y="5508521"/>
            <a:chExt cx="642942" cy="680302"/>
          </a:xfrm>
        </p:grpSpPr>
        <p:sp>
          <p:nvSpPr>
            <p:cNvPr id="22" name="Блок-схема: задержка 21"/>
            <p:cNvSpPr/>
            <p:nvPr/>
          </p:nvSpPr>
          <p:spPr>
            <a:xfrm rot="16200000">
              <a:off x="285720" y="5545881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28596" y="5508521"/>
              <a:ext cx="4286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1990310" y="5508521"/>
            <a:ext cx="642942" cy="680302"/>
            <a:chOff x="285720" y="5508521"/>
            <a:chExt cx="642942" cy="680302"/>
          </a:xfrm>
        </p:grpSpPr>
        <p:sp>
          <p:nvSpPr>
            <p:cNvPr id="25" name="Блок-схема: задержка 24"/>
            <p:cNvSpPr/>
            <p:nvPr/>
          </p:nvSpPr>
          <p:spPr>
            <a:xfrm rot="16200000">
              <a:off x="285720" y="5545881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28596" y="5508521"/>
              <a:ext cx="4286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2842605" y="5508521"/>
            <a:ext cx="642942" cy="680302"/>
            <a:chOff x="285720" y="5508521"/>
            <a:chExt cx="642942" cy="680302"/>
          </a:xfrm>
        </p:grpSpPr>
        <p:sp>
          <p:nvSpPr>
            <p:cNvPr id="28" name="Блок-схема: задержка 27"/>
            <p:cNvSpPr/>
            <p:nvPr/>
          </p:nvSpPr>
          <p:spPr>
            <a:xfrm rot="16200000">
              <a:off x="285720" y="5545881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28596" y="5508521"/>
              <a:ext cx="4286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latin typeface="Times New Roman" pitchFamily="18" charset="0"/>
                  <a:cs typeface="Times New Roman" pitchFamily="18" charset="0"/>
                </a:rPr>
                <a:t>4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3694900" y="5508521"/>
            <a:ext cx="642942" cy="680302"/>
            <a:chOff x="285720" y="5508521"/>
            <a:chExt cx="642942" cy="680302"/>
          </a:xfrm>
        </p:grpSpPr>
        <p:sp>
          <p:nvSpPr>
            <p:cNvPr id="31" name="Блок-схема: задержка 30"/>
            <p:cNvSpPr/>
            <p:nvPr/>
          </p:nvSpPr>
          <p:spPr>
            <a:xfrm rot="16200000">
              <a:off x="285720" y="5545881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28596" y="5508521"/>
              <a:ext cx="4286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latin typeface="Times New Roman" pitchFamily="18" charset="0"/>
                  <a:cs typeface="Times New Roman" pitchFamily="18" charset="0"/>
                </a:rPr>
                <a:t>5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4547195" y="5508521"/>
            <a:ext cx="642942" cy="680302"/>
            <a:chOff x="285720" y="5508521"/>
            <a:chExt cx="642942" cy="680302"/>
          </a:xfrm>
        </p:grpSpPr>
        <p:sp>
          <p:nvSpPr>
            <p:cNvPr id="34" name="Блок-схема: задержка 33"/>
            <p:cNvSpPr/>
            <p:nvPr/>
          </p:nvSpPr>
          <p:spPr>
            <a:xfrm rot="16200000">
              <a:off x="285720" y="5545881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28596" y="5508521"/>
              <a:ext cx="4286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latin typeface="Times New Roman" pitchFamily="18" charset="0"/>
                  <a:cs typeface="Times New Roman" pitchFamily="18" charset="0"/>
                </a:rPr>
                <a:t>6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5399490" y="5508521"/>
            <a:ext cx="642942" cy="680302"/>
            <a:chOff x="285720" y="5508521"/>
            <a:chExt cx="642942" cy="680302"/>
          </a:xfrm>
        </p:grpSpPr>
        <p:sp>
          <p:nvSpPr>
            <p:cNvPr id="37" name="Блок-схема: задержка 36"/>
            <p:cNvSpPr/>
            <p:nvPr/>
          </p:nvSpPr>
          <p:spPr>
            <a:xfrm rot="16200000">
              <a:off x="285720" y="5545881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28596" y="5508521"/>
              <a:ext cx="4286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latin typeface="Times New Roman" pitchFamily="18" charset="0"/>
                  <a:cs typeface="Times New Roman" pitchFamily="18" charset="0"/>
                </a:rPr>
                <a:t>7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6251785" y="5508521"/>
            <a:ext cx="642942" cy="680302"/>
            <a:chOff x="285720" y="5508521"/>
            <a:chExt cx="642942" cy="680302"/>
          </a:xfrm>
        </p:grpSpPr>
        <p:sp>
          <p:nvSpPr>
            <p:cNvPr id="40" name="Блок-схема: задержка 39"/>
            <p:cNvSpPr/>
            <p:nvPr/>
          </p:nvSpPr>
          <p:spPr>
            <a:xfrm rot="16200000">
              <a:off x="285720" y="5545881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28596" y="5508521"/>
              <a:ext cx="4286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latin typeface="Times New Roman" pitchFamily="18" charset="0"/>
                  <a:cs typeface="Times New Roman" pitchFamily="18" charset="0"/>
                </a:rPr>
                <a:t>8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7104080" y="5508521"/>
            <a:ext cx="642942" cy="680302"/>
            <a:chOff x="285720" y="5508521"/>
            <a:chExt cx="642942" cy="680302"/>
          </a:xfrm>
        </p:grpSpPr>
        <p:sp>
          <p:nvSpPr>
            <p:cNvPr id="43" name="Блок-схема: задержка 42"/>
            <p:cNvSpPr/>
            <p:nvPr/>
          </p:nvSpPr>
          <p:spPr>
            <a:xfrm rot="16200000">
              <a:off x="285720" y="5545881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28596" y="5508521"/>
              <a:ext cx="4286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latin typeface="Times New Roman" pitchFamily="18" charset="0"/>
                  <a:cs typeface="Times New Roman" pitchFamily="18" charset="0"/>
                </a:rPr>
                <a:t>9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7956376" y="5508521"/>
            <a:ext cx="786958" cy="1077218"/>
            <a:chOff x="285720" y="5508521"/>
            <a:chExt cx="642942" cy="1077218"/>
          </a:xfrm>
        </p:grpSpPr>
        <p:sp>
          <p:nvSpPr>
            <p:cNvPr id="46" name="Блок-схема: задержка 45"/>
            <p:cNvSpPr/>
            <p:nvPr/>
          </p:nvSpPr>
          <p:spPr>
            <a:xfrm rot="16200000">
              <a:off x="285720" y="5545881"/>
              <a:ext cx="642942" cy="642942"/>
            </a:xfrm>
            <a:prstGeom prst="flowChartDelay">
              <a:avLst/>
            </a:prstGeom>
            <a:solidFill>
              <a:srgbClr val="00B050"/>
            </a:solidFill>
            <a:ln>
              <a:solidFill>
                <a:srgbClr val="92D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40359" y="5508521"/>
              <a:ext cx="50006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dirty="0" smtClean="0">
                  <a:latin typeface="Times New Roman" pitchFamily="18" charset="0"/>
                  <a:cs typeface="Times New Roman" pitchFamily="18" charset="0"/>
                </a:rPr>
                <a:t>10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574" y="5311128"/>
            <a:ext cx="333946" cy="92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661" y="5311128"/>
            <a:ext cx="333946" cy="92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311128"/>
            <a:ext cx="333946" cy="92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282" y="5311128"/>
            <a:ext cx="333946" cy="92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054" y="5311128"/>
            <a:ext cx="333946" cy="92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841" y="5311128"/>
            <a:ext cx="333946" cy="92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496" y="5311128"/>
            <a:ext cx="333946" cy="92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3583" y="5311128"/>
            <a:ext cx="333946" cy="92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9761" y="5311128"/>
            <a:ext cx="333946" cy="92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Овал 59"/>
          <p:cNvSpPr/>
          <p:nvPr/>
        </p:nvSpPr>
        <p:spPr>
          <a:xfrm>
            <a:off x="251520" y="1469554"/>
            <a:ext cx="8640960" cy="3183582"/>
          </a:xfrm>
          <a:prstGeom prst="ellipse">
            <a:avLst/>
          </a:prstGeom>
          <a:gradFill flip="none" rotWithShape="1">
            <a:gsLst>
              <a:gs pos="0">
                <a:srgbClr val="00FFFF">
                  <a:tint val="66000"/>
                  <a:satMod val="160000"/>
                </a:srgbClr>
              </a:gs>
              <a:gs pos="50000">
                <a:srgbClr val="00FFFF">
                  <a:tint val="44500"/>
                  <a:satMod val="160000"/>
                </a:srgbClr>
              </a:gs>
              <a:gs pos="100000">
                <a:srgbClr val="00FFFF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rgbClr val="00B0F0"/>
            </a:solidFill>
            <a:prstDash val="solid"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3" name="Группа 52"/>
          <p:cNvGrpSpPr/>
          <p:nvPr/>
        </p:nvGrpSpPr>
        <p:grpSpPr>
          <a:xfrm>
            <a:off x="395536" y="1196752"/>
            <a:ext cx="1431333" cy="1450875"/>
            <a:chOff x="395536" y="1196752"/>
            <a:chExt cx="1431333" cy="1450875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47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560" y="1196752"/>
              <a:ext cx="908037" cy="988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395536" y="2185962"/>
              <a:ext cx="1431333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х – 4 = 5</a:t>
              </a:r>
              <a:endPara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2292177" y="2492896"/>
            <a:ext cx="1431333" cy="1447647"/>
            <a:chOff x="2292177" y="2492896"/>
            <a:chExt cx="1431333" cy="1447647"/>
          </a:xfrm>
        </p:grpSpPr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11200"/>
                      </a14:imgEffect>
                      <a14:imgEffect>
                        <a14:saturation sat="3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1760" y="2492896"/>
              <a:ext cx="905902" cy="9859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2292177" y="3478878"/>
              <a:ext cx="1431333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х + 7 = 9</a:t>
              </a:r>
              <a:endPara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5508104" y="2211877"/>
            <a:ext cx="1800200" cy="1390756"/>
            <a:chOff x="5508104" y="2211877"/>
            <a:chExt cx="1800200" cy="1390756"/>
          </a:xfrm>
        </p:grpSpPr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colorTemperature colorTemp="11200"/>
                      </a14:imgEffect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8144" y="2211877"/>
              <a:ext cx="898644" cy="9780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5508104" y="3140968"/>
              <a:ext cx="1800200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10 – х = 4</a:t>
              </a:r>
              <a:endPara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51520" y="476672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Пете «посадить» парашюты с уравнениями на «кочки» с верным решением. Докажи, что ты прав.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350406" y="4643446"/>
            <a:ext cx="1837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145694" y="44624"/>
            <a:ext cx="4786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70. Уравнение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58" name="Группа 57"/>
          <p:cNvGrpSpPr/>
          <p:nvPr/>
        </p:nvGrpSpPr>
        <p:grpSpPr>
          <a:xfrm>
            <a:off x="3923928" y="1469554"/>
            <a:ext cx="1431333" cy="1455390"/>
            <a:chOff x="3923928" y="1469554"/>
            <a:chExt cx="1431333" cy="1455390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colorTemperature colorTemp="11200"/>
                      </a14:imgEffect>
                      <a14:imgEffect>
                        <a14:saturation sat="400000"/>
                      </a14:imgEffect>
                      <a14:imgEffect>
                        <a14:brightnessContrast bright="-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67944" y="1469554"/>
              <a:ext cx="933412" cy="10159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3923928" y="2463279"/>
              <a:ext cx="1431333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х + 3 = 5</a:t>
              </a:r>
              <a:endPara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7321719" y="1269055"/>
            <a:ext cx="1570761" cy="1439865"/>
            <a:chOff x="7321719" y="1197047"/>
            <a:chExt cx="1570761" cy="1439865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colorTemperature colorTemp="47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336" y="1197047"/>
              <a:ext cx="936104" cy="10188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7321719" y="2175247"/>
              <a:ext cx="1570761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7030A0"/>
                  </a:solidFill>
                  <a:latin typeface="Arial" pitchFamily="34" charset="0"/>
                  <a:cs typeface="Arial" pitchFamily="34" charset="0"/>
                </a:rPr>
                <a:t>7 + х = 10</a:t>
              </a:r>
              <a:endParaRPr lang="ru-RU" sz="2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828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07407E-6 L 0.6934 0.42963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00" y="21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00046 L -0.15972 0.2199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00" y="1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7 L -0.31441 0.37917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00" y="19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59259E-6 L -0.15365 0.2861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00" y="14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81481E-6 L -0.61493 0.42014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00" y="2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79512" y="548680"/>
            <a:ext cx="90937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2. </a:t>
            </a:r>
            <a:r>
              <a:rPr lang="ru-RU" sz="28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Здесь перепутаны уравнения и схемы. Помоги Кате понять, к какой из схем составлено каждое уравнение. Расскажи ей, что известно и что не известно на каждой схеме. </a:t>
            </a:r>
            <a:endParaRPr lang="ru-RU" sz="2800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77112" y="5373216"/>
            <a:ext cx="8501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Для этого презентацию надо перевести в режим редактирования.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333" y="2161250"/>
            <a:ext cx="1890713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167600"/>
            <a:ext cx="1895475" cy="17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957" y="2167600"/>
            <a:ext cx="1895475" cy="17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496" y="4797152"/>
            <a:ext cx="19875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133" y="4812317"/>
            <a:ext cx="18049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396" y="4787387"/>
            <a:ext cx="19875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74860"/>
              </p:ext>
            </p:extLst>
          </p:nvPr>
        </p:nvGraphicFramePr>
        <p:xfrm>
          <a:off x="851496" y="3959889"/>
          <a:ext cx="7818450" cy="6932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6150"/>
                <a:gridCol w="2606150"/>
                <a:gridCol w="2606150"/>
              </a:tblGrid>
              <a:tr h="693247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0070C0"/>
                          </a:solidFill>
                        </a:ln>
                        <a:noFill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0070C0"/>
                          </a:solidFill>
                        </a:ln>
                        <a:noFill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0070C0"/>
                          </a:solidFill>
                        </a:ln>
                        <a:noFill/>
                      </a:endParaRPr>
                    </a:p>
                  </a:txBody>
                  <a:tcPr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grpSp>
        <p:nvGrpSpPr>
          <p:cNvPr id="6" name="Группа 5"/>
          <p:cNvGrpSpPr/>
          <p:nvPr/>
        </p:nvGrpSpPr>
        <p:grpSpPr>
          <a:xfrm>
            <a:off x="107504" y="1916832"/>
            <a:ext cx="8784976" cy="461665"/>
            <a:chOff x="107504" y="2031231"/>
            <a:chExt cx="8784976" cy="461665"/>
          </a:xfrm>
        </p:grpSpPr>
        <p:sp>
          <p:nvSpPr>
            <p:cNvPr id="36" name="TextBox 35"/>
            <p:cNvSpPr txBox="1"/>
            <p:nvPr/>
          </p:nvSpPr>
          <p:spPr>
            <a:xfrm>
              <a:off x="2334432" y="2031231"/>
              <a:ext cx="36777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rgbClr val="7030A0"/>
                  </a:solidFill>
                  <a:latin typeface="Arial Narrow" pitchFamily="34" charset="0"/>
                  <a:cs typeface="Arial" pitchFamily="34" charset="0"/>
                </a:rPr>
                <a:t>часть + часть = целое</a:t>
              </a:r>
              <a:endParaRPr lang="ru-RU" sz="2400" i="1" dirty="0">
                <a:solidFill>
                  <a:srgbClr val="7030A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883704" y="2031231"/>
              <a:ext cx="30087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rgbClr val="7030A0"/>
                  </a:solidFill>
                  <a:latin typeface="Arial Narrow" pitchFamily="34" charset="0"/>
                  <a:cs typeface="Arial" pitchFamily="34" charset="0"/>
                </a:rPr>
                <a:t>целое – часть = часть</a:t>
              </a:r>
              <a:endParaRPr lang="ru-RU" sz="2400" i="1" dirty="0">
                <a:solidFill>
                  <a:srgbClr val="7030A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07504" y="2031231"/>
              <a:ext cx="25525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ПОДСКАЗКА!</a:t>
              </a:r>
              <a:endPara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145694" y="44624"/>
            <a:ext cx="4786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70. Уравнение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76895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333" y="2161250"/>
            <a:ext cx="1890713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167600"/>
            <a:ext cx="1895475" cy="17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957" y="2167600"/>
            <a:ext cx="1895475" cy="17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496" y="4797152"/>
            <a:ext cx="19875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133" y="4812317"/>
            <a:ext cx="180498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396" y="4790312"/>
            <a:ext cx="198755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570121"/>
              </p:ext>
            </p:extLst>
          </p:nvPr>
        </p:nvGraphicFramePr>
        <p:xfrm>
          <a:off x="851496" y="3959889"/>
          <a:ext cx="7818450" cy="6932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6150"/>
                <a:gridCol w="2606150"/>
                <a:gridCol w="2606150"/>
              </a:tblGrid>
              <a:tr h="693247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0070C0"/>
                          </a:solidFill>
                        </a:ln>
                        <a:noFill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0070C0"/>
                          </a:solidFill>
                        </a:ln>
                        <a:noFill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0070C0"/>
                          </a:solidFill>
                        </a:ln>
                        <a:noFill/>
                      </a:endParaRPr>
                    </a:p>
                  </a:txBody>
                  <a:tcPr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79512" y="548680"/>
            <a:ext cx="90937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2. </a:t>
            </a:r>
            <a:r>
              <a:rPr lang="ru-RU" sz="2800" dirty="0" smtClean="0">
                <a:solidFill>
                  <a:srgbClr val="002060"/>
                </a:solidFill>
                <a:latin typeface="Arial Narrow" pitchFamily="34" charset="0"/>
                <a:cs typeface="Arial" pitchFamily="34" charset="0"/>
              </a:rPr>
              <a:t>Здесь перепутаны уравнения и схемы. Помоги Кате понять, к какой из схем составлено каждое уравнение. Расскажи ей, что известно и что не известно на каждой схеме. </a:t>
            </a:r>
            <a:endParaRPr lang="ru-RU" sz="2800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107504" y="1916832"/>
            <a:ext cx="8784976" cy="461665"/>
            <a:chOff x="107504" y="2031231"/>
            <a:chExt cx="8784976" cy="461665"/>
          </a:xfrm>
        </p:grpSpPr>
        <p:sp>
          <p:nvSpPr>
            <p:cNvPr id="14" name="TextBox 13"/>
            <p:cNvSpPr txBox="1"/>
            <p:nvPr/>
          </p:nvSpPr>
          <p:spPr>
            <a:xfrm>
              <a:off x="2334432" y="2031231"/>
              <a:ext cx="36777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rgbClr val="7030A0"/>
                  </a:solidFill>
                  <a:latin typeface="Arial Narrow" pitchFamily="34" charset="0"/>
                  <a:cs typeface="Arial" pitchFamily="34" charset="0"/>
                </a:rPr>
                <a:t>часть + часть = целое</a:t>
              </a:r>
              <a:endParaRPr lang="ru-RU" sz="2400" i="1" dirty="0">
                <a:solidFill>
                  <a:srgbClr val="7030A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883704" y="2031231"/>
              <a:ext cx="30087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rgbClr val="7030A0"/>
                  </a:solidFill>
                  <a:latin typeface="Arial Narrow" pitchFamily="34" charset="0"/>
                  <a:cs typeface="Arial" pitchFamily="34" charset="0"/>
                </a:rPr>
                <a:t>целое – часть = часть</a:t>
              </a:r>
              <a:endParaRPr lang="ru-RU" sz="2400" i="1" dirty="0">
                <a:solidFill>
                  <a:srgbClr val="7030A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07504" y="2031231"/>
              <a:ext cx="25525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ПОДСКАЗКА!</a:t>
              </a:r>
              <a:endPara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23414" y="5373216"/>
            <a:ext cx="88569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!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Как найти неизвестное целое? Как найти неизвестную часть?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21194" y="5991671"/>
            <a:ext cx="1972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45694" y="44624"/>
            <a:ext cx="4786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70. Уравнение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04485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68 -0.00116 L -0.32448 -0.1176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" y="-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94 -0.00208 L 0.62812 -0.1195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1" y="-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16281E-7 L -0.31059 -0.1195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38" y="-59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14282" y="857232"/>
            <a:ext cx="86847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Прочитайте записи. Расскажите, как Катя, Петя и Вова решали уравнения. Пользуйся словами «целое» и «часть».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70837" y="3933410"/>
            <a:ext cx="9733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u="sng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23528" y="5013530"/>
            <a:ext cx="16675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 6.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863716" y="5013530"/>
            <a:ext cx="16675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 6.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23528" y="2780574"/>
            <a:ext cx="18573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ru-RU" sz="2800" u="sng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8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293526" y="5013530"/>
            <a:ext cx="1867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 10.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350888" y="3356992"/>
            <a:ext cx="18573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8 –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340835" y="3933056"/>
            <a:ext cx="11737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10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3293526" y="2780574"/>
            <a:ext cx="22145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290676" y="3356992"/>
            <a:ext cx="18573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 = 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6911025" y="4005418"/>
            <a:ext cx="9733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u="sng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6804248" y="2780574"/>
            <a:ext cx="22145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 – </a:t>
            </a:r>
            <a:r>
              <a:rPr lang="ru-RU" sz="2800" u="sng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6876256" y="3356992"/>
            <a:ext cx="18573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= 9 – </a:t>
            </a:r>
            <a:r>
              <a:rPr lang="ru-RU" sz="28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u="sng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107504" y="2103239"/>
            <a:ext cx="8784976" cy="461665"/>
            <a:chOff x="107504" y="2031231"/>
            <a:chExt cx="8784976" cy="461665"/>
          </a:xfrm>
        </p:grpSpPr>
        <p:sp>
          <p:nvSpPr>
            <p:cNvPr id="18" name="TextBox 17"/>
            <p:cNvSpPr txBox="1"/>
            <p:nvPr/>
          </p:nvSpPr>
          <p:spPr>
            <a:xfrm>
              <a:off x="2334432" y="2031231"/>
              <a:ext cx="36777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rgbClr val="7030A0"/>
                  </a:solidFill>
                  <a:latin typeface="Arial Narrow" pitchFamily="34" charset="0"/>
                  <a:cs typeface="Arial" pitchFamily="34" charset="0"/>
                </a:rPr>
                <a:t>часть + часть = целое</a:t>
              </a:r>
              <a:endParaRPr lang="ru-RU" sz="2400" i="1" dirty="0">
                <a:solidFill>
                  <a:srgbClr val="7030A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883704" y="2031231"/>
              <a:ext cx="30087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i="1" dirty="0" smtClean="0">
                  <a:solidFill>
                    <a:srgbClr val="7030A0"/>
                  </a:solidFill>
                  <a:latin typeface="Arial Narrow" pitchFamily="34" charset="0"/>
                  <a:cs typeface="Arial" pitchFamily="34" charset="0"/>
                </a:rPr>
                <a:t>целое – часть = часть</a:t>
              </a:r>
              <a:endParaRPr lang="ru-RU" sz="2400" i="1" dirty="0">
                <a:solidFill>
                  <a:srgbClr val="7030A0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07504" y="2031231"/>
              <a:ext cx="255256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ПОДСКАЗКА!</a:t>
              </a:r>
              <a:endPara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" name="Прямоугольник 2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45694" y="44624"/>
            <a:ext cx="4786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70. Уравнение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9" grpId="0"/>
      <p:bldP spid="35" grpId="0"/>
      <p:bldP spid="36" grpId="0"/>
      <p:bldP spid="30" grpId="0"/>
      <p:bldP spid="32" grpId="0"/>
      <p:bldP spid="51" grpId="0"/>
      <p:bldP spid="52" grpId="0"/>
      <p:bldP spid="53" grpId="0"/>
      <p:bldP spid="54" grpId="0"/>
      <p:bldP spid="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 flipV="1">
            <a:off x="1643042" y="64291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26330" y="642918"/>
            <a:ext cx="90176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Реши задачи ребят. 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К. 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Кати 4 тетради. Это на 5 меньше, чем книг.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245142" y="4884390"/>
            <a:ext cx="1996384" cy="552197"/>
            <a:chOff x="4579777" y="3924692"/>
            <a:chExt cx="2472703" cy="683946"/>
          </a:xfrm>
        </p:grpSpPr>
        <p:pic>
          <p:nvPicPr>
            <p:cNvPr id="614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9777" y="3924692"/>
              <a:ext cx="536264" cy="683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6216" y="3924692"/>
              <a:ext cx="536264" cy="683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4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0072" y="3924692"/>
              <a:ext cx="536264" cy="683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5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8144" y="3924692"/>
              <a:ext cx="536264" cy="683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" name="Группа 4"/>
          <p:cNvGrpSpPr/>
          <p:nvPr/>
        </p:nvGrpSpPr>
        <p:grpSpPr>
          <a:xfrm>
            <a:off x="278675" y="5670048"/>
            <a:ext cx="1994097" cy="571747"/>
            <a:chOff x="3043376" y="4858260"/>
            <a:chExt cx="2469871" cy="708161"/>
          </a:xfrm>
        </p:grpSpPr>
        <p:pic>
          <p:nvPicPr>
            <p:cNvPr id="5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6760" y="4858260"/>
              <a:ext cx="546487" cy="708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9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5632" y="4858260"/>
              <a:ext cx="546487" cy="708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0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84504" y="4858260"/>
              <a:ext cx="546487" cy="708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1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3376" y="4858260"/>
              <a:ext cx="546487" cy="708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6" name="Группа 5"/>
          <p:cNvGrpSpPr/>
          <p:nvPr/>
        </p:nvGrpSpPr>
        <p:grpSpPr>
          <a:xfrm>
            <a:off x="2400641" y="5661248"/>
            <a:ext cx="2511726" cy="580548"/>
            <a:chOff x="5607888" y="4858260"/>
            <a:chExt cx="3110999" cy="719061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90144" y="4858260"/>
              <a:ext cx="546487" cy="708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6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07888" y="4858260"/>
              <a:ext cx="546487" cy="708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7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9016" y="4858260"/>
              <a:ext cx="546487" cy="708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2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2400" y="4869160"/>
              <a:ext cx="546487" cy="708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3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1272" y="4869160"/>
              <a:ext cx="546487" cy="7081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9" name="Правая круглая скобка 68"/>
          <p:cNvSpPr/>
          <p:nvPr/>
        </p:nvSpPr>
        <p:spPr>
          <a:xfrm rot="5400000" flipV="1">
            <a:off x="2102692" y="2072269"/>
            <a:ext cx="254481" cy="3479937"/>
          </a:xfrm>
          <a:prstGeom prst="rightBracket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grpSp>
        <p:nvGrpSpPr>
          <p:cNvPr id="94" name="Группа 93"/>
          <p:cNvGrpSpPr/>
          <p:nvPr/>
        </p:nvGrpSpPr>
        <p:grpSpPr>
          <a:xfrm>
            <a:off x="489963" y="3425138"/>
            <a:ext cx="2282498" cy="216024"/>
            <a:chOff x="2001470" y="3013887"/>
            <a:chExt cx="2282498" cy="216024"/>
          </a:xfrm>
        </p:grpSpPr>
        <p:cxnSp>
          <p:nvCxnSpPr>
            <p:cNvPr id="96" name="Прямая соединительная линия 95"/>
            <p:cNvCxnSpPr/>
            <p:nvPr/>
          </p:nvCxnSpPr>
          <p:spPr>
            <a:xfrm>
              <a:off x="2001470" y="3140967"/>
              <a:ext cx="2282498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Прямая соединительная линия 96"/>
            <p:cNvCxnSpPr/>
            <p:nvPr/>
          </p:nvCxnSpPr>
          <p:spPr>
            <a:xfrm>
              <a:off x="2001470" y="3013887"/>
              <a:ext cx="0" cy="216024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Группа 10"/>
          <p:cNvGrpSpPr/>
          <p:nvPr/>
        </p:nvGrpSpPr>
        <p:grpSpPr>
          <a:xfrm>
            <a:off x="1260736" y="1869288"/>
            <a:ext cx="1363908" cy="523038"/>
            <a:chOff x="3201923" y="2005418"/>
            <a:chExt cx="1363908" cy="523038"/>
          </a:xfrm>
        </p:grpSpPr>
        <p:sp>
          <p:nvSpPr>
            <p:cNvPr id="80" name="Прямоугольник 79"/>
            <p:cNvSpPr/>
            <p:nvPr/>
          </p:nvSpPr>
          <p:spPr>
            <a:xfrm>
              <a:off x="3545596" y="2066791"/>
              <a:ext cx="10202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шт.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Прямоугольник 92"/>
            <p:cNvSpPr/>
            <p:nvPr/>
          </p:nvSpPr>
          <p:spPr>
            <a:xfrm>
              <a:off x="3201923" y="2005418"/>
              <a:ext cx="387940" cy="508961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99" name="Правая круглая скобка 98"/>
          <p:cNvSpPr/>
          <p:nvPr/>
        </p:nvSpPr>
        <p:spPr>
          <a:xfrm rot="16200000">
            <a:off x="1191772" y="1749394"/>
            <a:ext cx="315159" cy="1587517"/>
          </a:xfrm>
          <a:prstGeom prst="rightBracket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grpSp>
        <p:nvGrpSpPr>
          <p:cNvPr id="9" name="Группа 8"/>
          <p:cNvGrpSpPr/>
          <p:nvPr/>
        </p:nvGrpSpPr>
        <p:grpSpPr>
          <a:xfrm>
            <a:off x="549787" y="2802226"/>
            <a:ext cx="1574071" cy="232997"/>
            <a:chOff x="198762" y="2259899"/>
            <a:chExt cx="1574071" cy="232997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204568" y="2373850"/>
              <a:ext cx="1561965" cy="2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Прямая соединительная линия 99"/>
            <p:cNvCxnSpPr/>
            <p:nvPr/>
          </p:nvCxnSpPr>
          <p:spPr>
            <a:xfrm>
              <a:off x="198762" y="2259899"/>
              <a:ext cx="0" cy="216024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я соединительная линия 100"/>
            <p:cNvCxnSpPr/>
            <p:nvPr/>
          </p:nvCxnSpPr>
          <p:spPr>
            <a:xfrm>
              <a:off x="1772833" y="2276872"/>
              <a:ext cx="0" cy="216024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Группа 101"/>
          <p:cNvGrpSpPr/>
          <p:nvPr/>
        </p:nvGrpSpPr>
        <p:grpSpPr>
          <a:xfrm>
            <a:off x="2133483" y="3444788"/>
            <a:ext cx="1836416" cy="216024"/>
            <a:chOff x="-1053489" y="2259899"/>
            <a:chExt cx="3543635" cy="232997"/>
          </a:xfrm>
        </p:grpSpPr>
        <p:cxnSp>
          <p:nvCxnSpPr>
            <p:cNvPr id="103" name="Прямая соединительная линия 102"/>
            <p:cNvCxnSpPr/>
            <p:nvPr/>
          </p:nvCxnSpPr>
          <p:spPr>
            <a:xfrm>
              <a:off x="204568" y="2373850"/>
              <a:ext cx="228249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Прямая соединительная линия 103"/>
            <p:cNvCxnSpPr/>
            <p:nvPr/>
          </p:nvCxnSpPr>
          <p:spPr>
            <a:xfrm>
              <a:off x="-1053489" y="2259899"/>
              <a:ext cx="0" cy="216024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Прямая соединительная линия 104"/>
            <p:cNvCxnSpPr/>
            <p:nvPr/>
          </p:nvCxnSpPr>
          <p:spPr>
            <a:xfrm>
              <a:off x="2490146" y="2276872"/>
              <a:ext cx="0" cy="216024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Правая круглая скобка 105"/>
          <p:cNvSpPr/>
          <p:nvPr/>
        </p:nvSpPr>
        <p:spPr>
          <a:xfrm rot="16200000">
            <a:off x="2964663" y="2338252"/>
            <a:ext cx="197758" cy="1840862"/>
          </a:xfrm>
          <a:prstGeom prst="rightBracket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grpSp>
        <p:nvGrpSpPr>
          <p:cNvPr id="107" name="Группа 106"/>
          <p:cNvGrpSpPr/>
          <p:nvPr/>
        </p:nvGrpSpPr>
        <p:grpSpPr>
          <a:xfrm>
            <a:off x="1547978" y="4047455"/>
            <a:ext cx="1363908" cy="523038"/>
            <a:chOff x="3201923" y="2005418"/>
            <a:chExt cx="1363908" cy="523038"/>
          </a:xfrm>
        </p:grpSpPr>
        <p:sp>
          <p:nvSpPr>
            <p:cNvPr id="108" name="Прямоугольник 107"/>
            <p:cNvSpPr/>
            <p:nvPr/>
          </p:nvSpPr>
          <p:spPr>
            <a:xfrm>
              <a:off x="3545596" y="2066791"/>
              <a:ext cx="10202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шт.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Прямоугольник 108"/>
            <p:cNvSpPr/>
            <p:nvPr/>
          </p:nvSpPr>
          <p:spPr>
            <a:xfrm>
              <a:off x="3201923" y="2005418"/>
              <a:ext cx="387940" cy="508961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10" name="Группа 109"/>
          <p:cNvGrpSpPr/>
          <p:nvPr/>
        </p:nvGrpSpPr>
        <p:grpSpPr>
          <a:xfrm>
            <a:off x="2928926" y="2512283"/>
            <a:ext cx="1363908" cy="523038"/>
            <a:chOff x="3201923" y="2005418"/>
            <a:chExt cx="1363908" cy="523038"/>
          </a:xfrm>
        </p:grpSpPr>
        <p:sp>
          <p:nvSpPr>
            <p:cNvPr id="111" name="Прямоугольник 110"/>
            <p:cNvSpPr/>
            <p:nvPr/>
          </p:nvSpPr>
          <p:spPr>
            <a:xfrm>
              <a:off x="3545596" y="2066791"/>
              <a:ext cx="10202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шт.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" name="Прямоугольник 111"/>
            <p:cNvSpPr/>
            <p:nvPr/>
          </p:nvSpPr>
          <p:spPr>
            <a:xfrm>
              <a:off x="3201923" y="2005418"/>
              <a:ext cx="387940" cy="508961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467544" y="1009073"/>
            <a:ext cx="27625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ru-RU" sz="240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Кати </a:t>
            </a:r>
            <a:r>
              <a:rPr lang="ru-RU" sz="24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тетради. 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061456" y="1009073"/>
            <a:ext cx="4032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 на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меньше, чем книг. 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78675" y="1442955"/>
            <a:ext cx="36905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книг у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Кати?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40644" y="247752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109172" y="328498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521155" y="101225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114962" y="101225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102759" y="147037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91758" y="3159803"/>
            <a:ext cx="2402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+ 5 = 9 (шт.)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91758" y="3560668"/>
            <a:ext cx="2402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 9 книг.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145694" y="44624"/>
            <a:ext cx="4786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70. Уравнение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20377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.0037 L -0.0243 0.13344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5" y="64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64724E-6 L -0.12605 0.2204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1111E-6 L -0.16875 0.38125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" y="1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13" grpId="0"/>
      <p:bldP spid="14" grpId="0"/>
      <p:bldP spid="16" grpId="0"/>
      <p:bldP spid="16" grpId="1"/>
      <p:bldP spid="17" grpId="0"/>
      <p:bldP spid="17" grpId="1"/>
      <p:bldP spid="19" grpId="0"/>
      <p:bldP spid="19" grpId="1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Овал 17"/>
          <p:cNvSpPr/>
          <p:nvPr/>
        </p:nvSpPr>
        <p:spPr>
          <a:xfrm>
            <a:off x="126330" y="5110618"/>
            <a:ext cx="6173862" cy="982678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1643042" y="64291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26330" y="642918"/>
            <a:ext cx="90176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Реши задачи ребят. 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К. </a:t>
            </a:r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Кати 4 тетради. Это на 5 меньше, чем книг.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7" name="Группа 106"/>
          <p:cNvGrpSpPr/>
          <p:nvPr/>
        </p:nvGrpSpPr>
        <p:grpSpPr>
          <a:xfrm>
            <a:off x="3028753" y="3293823"/>
            <a:ext cx="1400371" cy="508961"/>
            <a:chOff x="3182673" y="2024668"/>
            <a:chExt cx="1400371" cy="508961"/>
          </a:xfrm>
        </p:grpSpPr>
        <p:sp>
          <p:nvSpPr>
            <p:cNvPr id="108" name="Прямоугольник 107"/>
            <p:cNvSpPr/>
            <p:nvPr/>
          </p:nvSpPr>
          <p:spPr>
            <a:xfrm>
              <a:off x="3562809" y="2066791"/>
              <a:ext cx="10202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фр.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Прямоугольник 108"/>
            <p:cNvSpPr/>
            <p:nvPr/>
          </p:nvSpPr>
          <p:spPr>
            <a:xfrm>
              <a:off x="3182673" y="2024668"/>
              <a:ext cx="387940" cy="508961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10" name="Группа 109"/>
          <p:cNvGrpSpPr/>
          <p:nvPr/>
        </p:nvGrpSpPr>
        <p:grpSpPr>
          <a:xfrm>
            <a:off x="1664499" y="1840100"/>
            <a:ext cx="1363908" cy="580788"/>
            <a:chOff x="3201923" y="1947668"/>
            <a:chExt cx="1363908" cy="580788"/>
          </a:xfrm>
        </p:grpSpPr>
        <p:sp>
          <p:nvSpPr>
            <p:cNvPr id="111" name="Прямоугольник 110"/>
            <p:cNvSpPr/>
            <p:nvPr/>
          </p:nvSpPr>
          <p:spPr>
            <a:xfrm>
              <a:off x="3545596" y="2066791"/>
              <a:ext cx="10202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фр.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" name="Прямоугольник 111"/>
            <p:cNvSpPr/>
            <p:nvPr/>
          </p:nvSpPr>
          <p:spPr>
            <a:xfrm>
              <a:off x="3201923" y="1947668"/>
              <a:ext cx="387940" cy="508961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601928" y="1009073"/>
            <a:ext cx="25008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Лены 10 груш. 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324916" y="980728"/>
            <a:ext cx="52075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Это на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больше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чем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персиков.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78675" y="1442955"/>
            <a:ext cx="46336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персиков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Кати?</a:t>
            </a:r>
            <a:endParaRPr lang="ru-RU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1053453" y="3953748"/>
            <a:ext cx="1363908" cy="508961"/>
            <a:chOff x="3201923" y="2053543"/>
            <a:chExt cx="1363908" cy="508961"/>
          </a:xfrm>
        </p:grpSpPr>
        <p:sp>
          <p:nvSpPr>
            <p:cNvPr id="80" name="Прямоугольник 79"/>
            <p:cNvSpPr/>
            <p:nvPr/>
          </p:nvSpPr>
          <p:spPr>
            <a:xfrm>
              <a:off x="3545596" y="2066791"/>
              <a:ext cx="1020235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фр.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Прямоугольник 92"/>
            <p:cNvSpPr/>
            <p:nvPr/>
          </p:nvSpPr>
          <p:spPr>
            <a:xfrm>
              <a:off x="3201923" y="2053543"/>
              <a:ext cx="387940" cy="508961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wrap="square">
              <a:spAutoFit/>
            </a:bodyPr>
            <a:lstStyle/>
            <a:p>
              <a:endParaRPr lang="ru-RU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99" name="Правая круглая скобка 98"/>
          <p:cNvSpPr/>
          <p:nvPr/>
        </p:nvSpPr>
        <p:spPr>
          <a:xfrm rot="5400000" flipV="1">
            <a:off x="1493978" y="2589508"/>
            <a:ext cx="315159" cy="2285578"/>
          </a:xfrm>
          <a:prstGeom prst="rightBracket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grpSp>
        <p:nvGrpSpPr>
          <p:cNvPr id="9" name="Группа 8"/>
          <p:cNvGrpSpPr/>
          <p:nvPr/>
        </p:nvGrpSpPr>
        <p:grpSpPr>
          <a:xfrm>
            <a:off x="500860" y="3257600"/>
            <a:ext cx="2310634" cy="232997"/>
            <a:chOff x="179512" y="2259899"/>
            <a:chExt cx="2310634" cy="232997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204568" y="2373850"/>
              <a:ext cx="228249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Прямая соединительная линия 99"/>
            <p:cNvCxnSpPr/>
            <p:nvPr/>
          </p:nvCxnSpPr>
          <p:spPr>
            <a:xfrm>
              <a:off x="179512" y="2259899"/>
              <a:ext cx="0" cy="216024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Прямая соединительная линия 100"/>
            <p:cNvCxnSpPr/>
            <p:nvPr/>
          </p:nvCxnSpPr>
          <p:spPr>
            <a:xfrm>
              <a:off x="2490146" y="2276872"/>
              <a:ext cx="0" cy="216024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75810" y="325760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Правая круглая скобка 68"/>
          <p:cNvSpPr/>
          <p:nvPr/>
        </p:nvSpPr>
        <p:spPr>
          <a:xfrm rot="16200000">
            <a:off x="2119850" y="774946"/>
            <a:ext cx="254481" cy="3479937"/>
          </a:xfrm>
          <a:prstGeom prst="rightBracket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grpSp>
        <p:nvGrpSpPr>
          <p:cNvPr id="94" name="Группа 93"/>
          <p:cNvGrpSpPr/>
          <p:nvPr/>
        </p:nvGrpSpPr>
        <p:grpSpPr>
          <a:xfrm>
            <a:off x="507121" y="2725015"/>
            <a:ext cx="2282498" cy="232997"/>
            <a:chOff x="2001470" y="3013887"/>
            <a:chExt cx="2282498" cy="232997"/>
          </a:xfrm>
        </p:grpSpPr>
        <p:cxnSp>
          <p:nvCxnSpPr>
            <p:cNvPr id="96" name="Прямая соединительная линия 95"/>
            <p:cNvCxnSpPr/>
            <p:nvPr/>
          </p:nvCxnSpPr>
          <p:spPr>
            <a:xfrm>
              <a:off x="2001470" y="3140967"/>
              <a:ext cx="2282498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Прямая соединительная линия 96"/>
            <p:cNvCxnSpPr/>
            <p:nvPr/>
          </p:nvCxnSpPr>
          <p:spPr>
            <a:xfrm>
              <a:off x="2001470" y="3013887"/>
              <a:ext cx="0" cy="216024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Прямая соединительная линия 97"/>
            <p:cNvCxnSpPr/>
            <p:nvPr/>
          </p:nvCxnSpPr>
          <p:spPr>
            <a:xfrm>
              <a:off x="4283968" y="3030860"/>
              <a:ext cx="0" cy="216024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Группа 101"/>
          <p:cNvGrpSpPr/>
          <p:nvPr/>
        </p:nvGrpSpPr>
        <p:grpSpPr>
          <a:xfrm>
            <a:off x="2789619" y="2744665"/>
            <a:ext cx="1197438" cy="216024"/>
            <a:chOff x="179512" y="2259899"/>
            <a:chExt cx="2310634" cy="232997"/>
          </a:xfrm>
        </p:grpSpPr>
        <p:cxnSp>
          <p:nvCxnSpPr>
            <p:cNvPr id="103" name="Прямая соединительная линия 102"/>
            <p:cNvCxnSpPr/>
            <p:nvPr/>
          </p:nvCxnSpPr>
          <p:spPr>
            <a:xfrm>
              <a:off x="204568" y="2373850"/>
              <a:ext cx="228249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Прямая соединительная линия 103"/>
            <p:cNvCxnSpPr/>
            <p:nvPr/>
          </p:nvCxnSpPr>
          <p:spPr>
            <a:xfrm>
              <a:off x="179512" y="2259899"/>
              <a:ext cx="0" cy="216024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Прямая соединительная линия 104"/>
            <p:cNvCxnSpPr/>
            <p:nvPr/>
          </p:nvCxnSpPr>
          <p:spPr>
            <a:xfrm>
              <a:off x="2490146" y="2276872"/>
              <a:ext cx="0" cy="216024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6" name="Правая круглая скобка 105"/>
          <p:cNvSpPr/>
          <p:nvPr/>
        </p:nvSpPr>
        <p:spPr>
          <a:xfrm rot="5400000" flipV="1">
            <a:off x="3297084" y="2525647"/>
            <a:ext cx="166582" cy="1208075"/>
          </a:xfrm>
          <a:prstGeom prst="rightBracket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13" name="TextBox 112"/>
          <p:cNvSpPr txBox="1"/>
          <p:nvPr/>
        </p:nvSpPr>
        <p:spPr>
          <a:xfrm>
            <a:off x="126330" y="258486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698381" y="1015016"/>
            <a:ext cx="6480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335570" y="1001767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817943" y="1442393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91758" y="3646590"/>
            <a:ext cx="2402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 – 3 = 7 (фр.)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91758" y="4047455"/>
            <a:ext cx="3480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Ответ: 7 персиков.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" name="Группа 22"/>
          <p:cNvGrpSpPr/>
          <p:nvPr/>
        </p:nvGrpSpPr>
        <p:grpSpPr>
          <a:xfrm>
            <a:off x="220054" y="4941168"/>
            <a:ext cx="4319872" cy="574672"/>
            <a:chOff x="220054" y="4941168"/>
            <a:chExt cx="4319872" cy="574672"/>
          </a:xfrm>
        </p:grpSpPr>
        <p:grpSp>
          <p:nvGrpSpPr>
            <p:cNvPr id="64" name="Группа 63"/>
            <p:cNvGrpSpPr/>
            <p:nvPr/>
          </p:nvGrpSpPr>
          <p:grpSpPr>
            <a:xfrm>
              <a:off x="220054" y="4941168"/>
              <a:ext cx="514120" cy="574672"/>
              <a:chOff x="3339460" y="1416949"/>
              <a:chExt cx="1372527" cy="1534180"/>
            </a:xfrm>
            <a:gradFill flip="none" rotWithShape="1">
              <a:gsLst>
                <a:gs pos="0">
                  <a:srgbClr val="F0EA00">
                    <a:shade val="30000"/>
                    <a:satMod val="115000"/>
                  </a:srgbClr>
                </a:gs>
                <a:gs pos="50000">
                  <a:srgbClr val="F0EA00">
                    <a:shade val="67500"/>
                    <a:satMod val="115000"/>
                  </a:srgbClr>
                </a:gs>
                <a:gs pos="100000">
                  <a:srgbClr val="F0EA00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</p:grpSpPr>
          <p:sp>
            <p:nvSpPr>
              <p:cNvPr id="65" name="Арка 64"/>
              <p:cNvSpPr/>
              <p:nvPr/>
            </p:nvSpPr>
            <p:spPr>
              <a:xfrm rot="19406441">
                <a:off x="4246653" y="1555605"/>
                <a:ext cx="465334" cy="329880"/>
              </a:xfrm>
              <a:prstGeom prst="blockArc">
                <a:avLst/>
              </a:prstGeom>
              <a:solidFill>
                <a:schemeClr val="accent2">
                  <a:lumMod val="50000"/>
                </a:schemeClr>
              </a:solidFill>
              <a:ln w="3175">
                <a:solidFill>
                  <a:schemeClr val="accent2">
                    <a:lumMod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66" name="Группа 65"/>
              <p:cNvGrpSpPr/>
              <p:nvPr/>
            </p:nvGrpSpPr>
            <p:grpSpPr>
              <a:xfrm rot="1968285">
                <a:off x="3339460" y="1416949"/>
                <a:ext cx="1266535" cy="1534180"/>
                <a:chOff x="3339460" y="1416949"/>
                <a:chExt cx="1266535" cy="1534180"/>
              </a:xfrm>
              <a:grpFill/>
            </p:grpSpPr>
            <p:sp>
              <p:nvSpPr>
                <p:cNvPr id="68" name="Хорда 67"/>
                <p:cNvSpPr/>
                <p:nvPr/>
              </p:nvSpPr>
              <p:spPr>
                <a:xfrm rot="11782281" flipH="1">
                  <a:off x="3468593" y="1634145"/>
                  <a:ext cx="1137402" cy="1316984"/>
                </a:xfrm>
                <a:prstGeom prst="chord">
                  <a:avLst>
                    <a:gd name="adj1" fmla="val 7012936"/>
                    <a:gd name="adj2" fmla="val 17534841"/>
                  </a:avLst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0" name="Хорда 69"/>
                <p:cNvSpPr/>
                <p:nvPr/>
              </p:nvSpPr>
              <p:spPr>
                <a:xfrm rot="9817719">
                  <a:off x="3339460" y="1634145"/>
                  <a:ext cx="1137402" cy="1316984"/>
                </a:xfrm>
                <a:prstGeom prst="chord">
                  <a:avLst>
                    <a:gd name="adj1" fmla="val 6182133"/>
                    <a:gd name="adj2" fmla="val 16200000"/>
                  </a:avLst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1" name="Хорда 70"/>
                <p:cNvSpPr/>
                <p:nvPr/>
              </p:nvSpPr>
              <p:spPr>
                <a:xfrm rot="6838100">
                  <a:off x="3691261" y="1415590"/>
                  <a:ext cx="609349" cy="612068"/>
                </a:xfrm>
                <a:prstGeom prst="chord">
                  <a:avLst/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67" name="12-конечная звезда 66"/>
              <p:cNvSpPr/>
              <p:nvPr/>
            </p:nvSpPr>
            <p:spPr>
              <a:xfrm>
                <a:off x="3651231" y="2564904"/>
                <a:ext cx="128681" cy="154418"/>
              </a:xfrm>
              <a:prstGeom prst="star12">
                <a:avLst/>
              </a:prstGeom>
              <a:solidFill>
                <a:schemeClr val="tx1"/>
              </a:solidFill>
              <a:ln w="3175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2" name="Группа 71"/>
            <p:cNvGrpSpPr/>
            <p:nvPr/>
          </p:nvGrpSpPr>
          <p:grpSpPr>
            <a:xfrm>
              <a:off x="854346" y="4941168"/>
              <a:ext cx="514120" cy="574672"/>
              <a:chOff x="3339460" y="1416949"/>
              <a:chExt cx="1372527" cy="1534180"/>
            </a:xfrm>
            <a:gradFill flip="none" rotWithShape="1">
              <a:gsLst>
                <a:gs pos="0">
                  <a:srgbClr val="F0EA00">
                    <a:shade val="30000"/>
                    <a:satMod val="115000"/>
                  </a:srgbClr>
                </a:gs>
                <a:gs pos="50000">
                  <a:srgbClr val="F0EA00">
                    <a:shade val="67500"/>
                    <a:satMod val="115000"/>
                  </a:srgbClr>
                </a:gs>
                <a:gs pos="100000">
                  <a:srgbClr val="F0EA00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</p:grpSpPr>
          <p:sp>
            <p:nvSpPr>
              <p:cNvPr id="73" name="Арка 72"/>
              <p:cNvSpPr/>
              <p:nvPr/>
            </p:nvSpPr>
            <p:spPr>
              <a:xfrm rot="19406441">
                <a:off x="4246653" y="1555605"/>
                <a:ext cx="465334" cy="329880"/>
              </a:xfrm>
              <a:prstGeom prst="blockArc">
                <a:avLst/>
              </a:prstGeom>
              <a:solidFill>
                <a:schemeClr val="accent2">
                  <a:lumMod val="50000"/>
                </a:schemeClr>
              </a:solidFill>
              <a:ln w="3175">
                <a:solidFill>
                  <a:schemeClr val="accent2">
                    <a:lumMod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74" name="Группа 73"/>
              <p:cNvGrpSpPr/>
              <p:nvPr/>
            </p:nvGrpSpPr>
            <p:grpSpPr>
              <a:xfrm rot="1968285">
                <a:off x="3339460" y="1416949"/>
                <a:ext cx="1266535" cy="1534180"/>
                <a:chOff x="3339460" y="1416949"/>
                <a:chExt cx="1266535" cy="1534180"/>
              </a:xfrm>
              <a:grpFill/>
            </p:grpSpPr>
            <p:sp>
              <p:nvSpPr>
                <p:cNvPr id="76" name="Хорда 75"/>
                <p:cNvSpPr/>
                <p:nvPr/>
              </p:nvSpPr>
              <p:spPr>
                <a:xfrm rot="11782281" flipH="1">
                  <a:off x="3468593" y="1634145"/>
                  <a:ext cx="1137402" cy="1316984"/>
                </a:xfrm>
                <a:prstGeom prst="chord">
                  <a:avLst>
                    <a:gd name="adj1" fmla="val 7012936"/>
                    <a:gd name="adj2" fmla="val 17534841"/>
                  </a:avLst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7" name="Хорда 76"/>
                <p:cNvSpPr/>
                <p:nvPr/>
              </p:nvSpPr>
              <p:spPr>
                <a:xfrm rot="9817719">
                  <a:off x="3339460" y="1634145"/>
                  <a:ext cx="1137402" cy="1316984"/>
                </a:xfrm>
                <a:prstGeom prst="chord">
                  <a:avLst>
                    <a:gd name="adj1" fmla="val 6182133"/>
                    <a:gd name="adj2" fmla="val 16200000"/>
                  </a:avLst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8" name="Хорда 77"/>
                <p:cNvSpPr/>
                <p:nvPr/>
              </p:nvSpPr>
              <p:spPr>
                <a:xfrm rot="6838100">
                  <a:off x="3691261" y="1415590"/>
                  <a:ext cx="609349" cy="612068"/>
                </a:xfrm>
                <a:prstGeom prst="chord">
                  <a:avLst/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75" name="12-конечная звезда 74"/>
              <p:cNvSpPr/>
              <p:nvPr/>
            </p:nvSpPr>
            <p:spPr>
              <a:xfrm>
                <a:off x="3651231" y="2564904"/>
                <a:ext cx="128681" cy="154418"/>
              </a:xfrm>
              <a:prstGeom prst="star12">
                <a:avLst/>
              </a:prstGeom>
              <a:solidFill>
                <a:schemeClr val="tx1"/>
              </a:solidFill>
              <a:ln w="3175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79" name="Группа 78"/>
            <p:cNvGrpSpPr/>
            <p:nvPr/>
          </p:nvGrpSpPr>
          <p:grpSpPr>
            <a:xfrm>
              <a:off x="1488638" y="4941168"/>
              <a:ext cx="514120" cy="574672"/>
              <a:chOff x="3339460" y="1416949"/>
              <a:chExt cx="1372527" cy="1534180"/>
            </a:xfrm>
            <a:gradFill flip="none" rotWithShape="1">
              <a:gsLst>
                <a:gs pos="0">
                  <a:srgbClr val="F0EA00">
                    <a:shade val="30000"/>
                    <a:satMod val="115000"/>
                  </a:srgbClr>
                </a:gs>
                <a:gs pos="50000">
                  <a:srgbClr val="F0EA00">
                    <a:shade val="67500"/>
                    <a:satMod val="115000"/>
                  </a:srgbClr>
                </a:gs>
                <a:gs pos="100000">
                  <a:srgbClr val="F0EA00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</p:grpSpPr>
          <p:sp>
            <p:nvSpPr>
              <p:cNvPr id="81" name="Арка 80"/>
              <p:cNvSpPr/>
              <p:nvPr/>
            </p:nvSpPr>
            <p:spPr>
              <a:xfrm rot="19406441">
                <a:off x="4246653" y="1555605"/>
                <a:ext cx="465334" cy="329880"/>
              </a:xfrm>
              <a:prstGeom prst="blockArc">
                <a:avLst/>
              </a:prstGeom>
              <a:solidFill>
                <a:schemeClr val="accent2">
                  <a:lumMod val="50000"/>
                </a:schemeClr>
              </a:solidFill>
              <a:ln w="3175">
                <a:solidFill>
                  <a:schemeClr val="accent2">
                    <a:lumMod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82" name="Группа 81"/>
              <p:cNvGrpSpPr/>
              <p:nvPr/>
            </p:nvGrpSpPr>
            <p:grpSpPr>
              <a:xfrm rot="1968285">
                <a:off x="3339460" y="1416949"/>
                <a:ext cx="1266535" cy="1534180"/>
                <a:chOff x="3339460" y="1416949"/>
                <a:chExt cx="1266535" cy="1534180"/>
              </a:xfrm>
              <a:grpFill/>
            </p:grpSpPr>
            <p:sp>
              <p:nvSpPr>
                <p:cNvPr id="84" name="Хорда 83"/>
                <p:cNvSpPr/>
                <p:nvPr/>
              </p:nvSpPr>
              <p:spPr>
                <a:xfrm rot="11782281" flipH="1">
                  <a:off x="3468593" y="1634145"/>
                  <a:ext cx="1137402" cy="1316984"/>
                </a:xfrm>
                <a:prstGeom prst="chord">
                  <a:avLst>
                    <a:gd name="adj1" fmla="val 7012936"/>
                    <a:gd name="adj2" fmla="val 17534841"/>
                  </a:avLst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85" name="Хорда 84"/>
                <p:cNvSpPr/>
                <p:nvPr/>
              </p:nvSpPr>
              <p:spPr>
                <a:xfrm rot="9817719">
                  <a:off x="3339460" y="1634145"/>
                  <a:ext cx="1137402" cy="1316984"/>
                </a:xfrm>
                <a:prstGeom prst="chord">
                  <a:avLst>
                    <a:gd name="adj1" fmla="val 6182133"/>
                    <a:gd name="adj2" fmla="val 16200000"/>
                  </a:avLst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86" name="Хорда 85"/>
                <p:cNvSpPr/>
                <p:nvPr/>
              </p:nvSpPr>
              <p:spPr>
                <a:xfrm rot="6838100">
                  <a:off x="3691261" y="1415590"/>
                  <a:ext cx="609349" cy="612068"/>
                </a:xfrm>
                <a:prstGeom prst="chord">
                  <a:avLst/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83" name="12-конечная звезда 82"/>
              <p:cNvSpPr/>
              <p:nvPr/>
            </p:nvSpPr>
            <p:spPr>
              <a:xfrm>
                <a:off x="3651231" y="2564904"/>
                <a:ext cx="128681" cy="154418"/>
              </a:xfrm>
              <a:prstGeom prst="star12">
                <a:avLst/>
              </a:prstGeom>
              <a:solidFill>
                <a:schemeClr val="tx1"/>
              </a:solidFill>
              <a:ln w="3175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87" name="Группа 86"/>
            <p:cNvGrpSpPr/>
            <p:nvPr/>
          </p:nvGrpSpPr>
          <p:grpSpPr>
            <a:xfrm>
              <a:off x="2122930" y="4941168"/>
              <a:ext cx="514120" cy="574672"/>
              <a:chOff x="3339460" y="1416949"/>
              <a:chExt cx="1372527" cy="1534180"/>
            </a:xfrm>
            <a:gradFill flip="none" rotWithShape="1">
              <a:gsLst>
                <a:gs pos="0">
                  <a:srgbClr val="F0EA00">
                    <a:shade val="30000"/>
                    <a:satMod val="115000"/>
                  </a:srgbClr>
                </a:gs>
                <a:gs pos="50000">
                  <a:srgbClr val="F0EA00">
                    <a:shade val="67500"/>
                    <a:satMod val="115000"/>
                  </a:srgbClr>
                </a:gs>
                <a:gs pos="100000">
                  <a:srgbClr val="F0EA00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</p:grpSpPr>
          <p:sp>
            <p:nvSpPr>
              <p:cNvPr id="88" name="Арка 87"/>
              <p:cNvSpPr/>
              <p:nvPr/>
            </p:nvSpPr>
            <p:spPr>
              <a:xfrm rot="19406441">
                <a:off x="4246653" y="1555605"/>
                <a:ext cx="465334" cy="329880"/>
              </a:xfrm>
              <a:prstGeom prst="blockArc">
                <a:avLst/>
              </a:prstGeom>
              <a:solidFill>
                <a:schemeClr val="accent2">
                  <a:lumMod val="50000"/>
                </a:schemeClr>
              </a:solidFill>
              <a:ln w="3175">
                <a:solidFill>
                  <a:schemeClr val="accent2">
                    <a:lumMod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89" name="Группа 88"/>
              <p:cNvGrpSpPr/>
              <p:nvPr/>
            </p:nvGrpSpPr>
            <p:grpSpPr>
              <a:xfrm rot="1968285">
                <a:off x="3339460" y="1416949"/>
                <a:ext cx="1266535" cy="1534180"/>
                <a:chOff x="3339460" y="1416949"/>
                <a:chExt cx="1266535" cy="1534180"/>
              </a:xfrm>
              <a:grpFill/>
            </p:grpSpPr>
            <p:sp>
              <p:nvSpPr>
                <p:cNvPr id="91" name="Хорда 90"/>
                <p:cNvSpPr/>
                <p:nvPr/>
              </p:nvSpPr>
              <p:spPr>
                <a:xfrm rot="11782281" flipH="1">
                  <a:off x="3468593" y="1634145"/>
                  <a:ext cx="1137402" cy="1316984"/>
                </a:xfrm>
                <a:prstGeom prst="chord">
                  <a:avLst>
                    <a:gd name="adj1" fmla="val 7012936"/>
                    <a:gd name="adj2" fmla="val 17534841"/>
                  </a:avLst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92" name="Хорда 91"/>
                <p:cNvSpPr/>
                <p:nvPr/>
              </p:nvSpPr>
              <p:spPr>
                <a:xfrm rot="9817719">
                  <a:off x="3339460" y="1634145"/>
                  <a:ext cx="1137402" cy="1316984"/>
                </a:xfrm>
                <a:prstGeom prst="chord">
                  <a:avLst>
                    <a:gd name="adj1" fmla="val 6182133"/>
                    <a:gd name="adj2" fmla="val 16200000"/>
                  </a:avLst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95" name="Хорда 94"/>
                <p:cNvSpPr/>
                <p:nvPr/>
              </p:nvSpPr>
              <p:spPr>
                <a:xfrm rot="6838100">
                  <a:off x="3691261" y="1415590"/>
                  <a:ext cx="609349" cy="612068"/>
                </a:xfrm>
                <a:prstGeom prst="chord">
                  <a:avLst/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90" name="12-конечная звезда 89"/>
              <p:cNvSpPr/>
              <p:nvPr/>
            </p:nvSpPr>
            <p:spPr>
              <a:xfrm>
                <a:off x="3651231" y="2564904"/>
                <a:ext cx="128681" cy="154418"/>
              </a:xfrm>
              <a:prstGeom prst="star12">
                <a:avLst/>
              </a:prstGeom>
              <a:solidFill>
                <a:schemeClr val="tx1"/>
              </a:solidFill>
              <a:ln w="3175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14" name="Группа 113"/>
            <p:cNvGrpSpPr/>
            <p:nvPr/>
          </p:nvGrpSpPr>
          <p:grpSpPr>
            <a:xfrm>
              <a:off x="2757222" y="4941168"/>
              <a:ext cx="514120" cy="574672"/>
              <a:chOff x="3339460" y="1416949"/>
              <a:chExt cx="1372527" cy="1534180"/>
            </a:xfrm>
            <a:gradFill flip="none" rotWithShape="1">
              <a:gsLst>
                <a:gs pos="0">
                  <a:srgbClr val="F0EA00">
                    <a:shade val="30000"/>
                    <a:satMod val="115000"/>
                  </a:srgbClr>
                </a:gs>
                <a:gs pos="50000">
                  <a:srgbClr val="F0EA00">
                    <a:shade val="67500"/>
                    <a:satMod val="115000"/>
                  </a:srgbClr>
                </a:gs>
                <a:gs pos="100000">
                  <a:srgbClr val="F0EA00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</p:grpSpPr>
          <p:sp>
            <p:nvSpPr>
              <p:cNvPr id="115" name="Арка 114"/>
              <p:cNvSpPr/>
              <p:nvPr/>
            </p:nvSpPr>
            <p:spPr>
              <a:xfrm rot="19406441">
                <a:off x="4246653" y="1555605"/>
                <a:ext cx="465334" cy="329880"/>
              </a:xfrm>
              <a:prstGeom prst="blockArc">
                <a:avLst/>
              </a:prstGeom>
              <a:solidFill>
                <a:schemeClr val="accent2">
                  <a:lumMod val="50000"/>
                </a:schemeClr>
              </a:solidFill>
              <a:ln w="3175">
                <a:solidFill>
                  <a:schemeClr val="accent2">
                    <a:lumMod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6" name="Группа 115"/>
              <p:cNvGrpSpPr/>
              <p:nvPr/>
            </p:nvGrpSpPr>
            <p:grpSpPr>
              <a:xfrm rot="1968285">
                <a:off x="3339460" y="1416949"/>
                <a:ext cx="1266535" cy="1534180"/>
                <a:chOff x="3339460" y="1416949"/>
                <a:chExt cx="1266535" cy="1534180"/>
              </a:xfrm>
              <a:grpFill/>
            </p:grpSpPr>
            <p:sp>
              <p:nvSpPr>
                <p:cNvPr id="118" name="Хорда 117"/>
                <p:cNvSpPr/>
                <p:nvPr/>
              </p:nvSpPr>
              <p:spPr>
                <a:xfrm rot="11782281" flipH="1">
                  <a:off x="3468593" y="1634145"/>
                  <a:ext cx="1137402" cy="1316984"/>
                </a:xfrm>
                <a:prstGeom prst="chord">
                  <a:avLst>
                    <a:gd name="adj1" fmla="val 7012936"/>
                    <a:gd name="adj2" fmla="val 17534841"/>
                  </a:avLst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19" name="Хорда 118"/>
                <p:cNvSpPr/>
                <p:nvPr/>
              </p:nvSpPr>
              <p:spPr>
                <a:xfrm rot="9817719">
                  <a:off x="3339460" y="1634145"/>
                  <a:ext cx="1137402" cy="1316984"/>
                </a:xfrm>
                <a:prstGeom prst="chord">
                  <a:avLst>
                    <a:gd name="adj1" fmla="val 6182133"/>
                    <a:gd name="adj2" fmla="val 16200000"/>
                  </a:avLst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20" name="Хорда 119"/>
                <p:cNvSpPr/>
                <p:nvPr/>
              </p:nvSpPr>
              <p:spPr>
                <a:xfrm rot="6838100">
                  <a:off x="3691261" y="1415590"/>
                  <a:ext cx="609349" cy="612068"/>
                </a:xfrm>
                <a:prstGeom prst="chord">
                  <a:avLst/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17" name="12-конечная звезда 116"/>
              <p:cNvSpPr/>
              <p:nvPr/>
            </p:nvSpPr>
            <p:spPr>
              <a:xfrm>
                <a:off x="3651231" y="2564904"/>
                <a:ext cx="128681" cy="154418"/>
              </a:xfrm>
              <a:prstGeom prst="star12">
                <a:avLst/>
              </a:prstGeom>
              <a:solidFill>
                <a:schemeClr val="tx1"/>
              </a:solidFill>
              <a:ln w="3175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21" name="Группа 120"/>
            <p:cNvGrpSpPr/>
            <p:nvPr/>
          </p:nvGrpSpPr>
          <p:grpSpPr>
            <a:xfrm>
              <a:off x="3391514" y="4941168"/>
              <a:ext cx="514120" cy="574672"/>
              <a:chOff x="3339460" y="1416949"/>
              <a:chExt cx="1372527" cy="1534180"/>
            </a:xfrm>
            <a:gradFill flip="none" rotWithShape="1">
              <a:gsLst>
                <a:gs pos="0">
                  <a:srgbClr val="F0EA00">
                    <a:shade val="30000"/>
                    <a:satMod val="115000"/>
                  </a:srgbClr>
                </a:gs>
                <a:gs pos="50000">
                  <a:srgbClr val="F0EA00">
                    <a:shade val="67500"/>
                    <a:satMod val="115000"/>
                  </a:srgbClr>
                </a:gs>
                <a:gs pos="100000">
                  <a:srgbClr val="F0EA00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</p:grpSpPr>
          <p:sp>
            <p:nvSpPr>
              <p:cNvPr id="122" name="Арка 121"/>
              <p:cNvSpPr/>
              <p:nvPr/>
            </p:nvSpPr>
            <p:spPr>
              <a:xfrm rot="19406441">
                <a:off x="4246653" y="1555605"/>
                <a:ext cx="465334" cy="329880"/>
              </a:xfrm>
              <a:prstGeom prst="blockArc">
                <a:avLst/>
              </a:prstGeom>
              <a:solidFill>
                <a:schemeClr val="accent2">
                  <a:lumMod val="50000"/>
                </a:schemeClr>
              </a:solidFill>
              <a:ln w="3175">
                <a:solidFill>
                  <a:schemeClr val="accent2">
                    <a:lumMod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23" name="Группа 122"/>
              <p:cNvGrpSpPr/>
              <p:nvPr/>
            </p:nvGrpSpPr>
            <p:grpSpPr>
              <a:xfrm rot="1968285">
                <a:off x="3339460" y="1416949"/>
                <a:ext cx="1266535" cy="1534180"/>
                <a:chOff x="3339460" y="1416949"/>
                <a:chExt cx="1266535" cy="1534180"/>
              </a:xfrm>
              <a:grpFill/>
            </p:grpSpPr>
            <p:sp>
              <p:nvSpPr>
                <p:cNvPr id="125" name="Хорда 124"/>
                <p:cNvSpPr/>
                <p:nvPr/>
              </p:nvSpPr>
              <p:spPr>
                <a:xfrm rot="11782281" flipH="1">
                  <a:off x="3468593" y="1634145"/>
                  <a:ext cx="1137402" cy="1316984"/>
                </a:xfrm>
                <a:prstGeom prst="chord">
                  <a:avLst>
                    <a:gd name="adj1" fmla="val 7012936"/>
                    <a:gd name="adj2" fmla="val 17534841"/>
                  </a:avLst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26" name="Хорда 125"/>
                <p:cNvSpPr/>
                <p:nvPr/>
              </p:nvSpPr>
              <p:spPr>
                <a:xfrm rot="9817719">
                  <a:off x="3339460" y="1634145"/>
                  <a:ext cx="1137402" cy="1316984"/>
                </a:xfrm>
                <a:prstGeom prst="chord">
                  <a:avLst>
                    <a:gd name="adj1" fmla="val 6182133"/>
                    <a:gd name="adj2" fmla="val 16200000"/>
                  </a:avLst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27" name="Хорда 126"/>
                <p:cNvSpPr/>
                <p:nvPr/>
              </p:nvSpPr>
              <p:spPr>
                <a:xfrm rot="6838100">
                  <a:off x="3691261" y="1415590"/>
                  <a:ext cx="609349" cy="612068"/>
                </a:xfrm>
                <a:prstGeom prst="chord">
                  <a:avLst/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24" name="12-конечная звезда 123"/>
              <p:cNvSpPr/>
              <p:nvPr/>
            </p:nvSpPr>
            <p:spPr>
              <a:xfrm>
                <a:off x="3651231" y="2564904"/>
                <a:ext cx="128681" cy="154418"/>
              </a:xfrm>
              <a:prstGeom prst="star12">
                <a:avLst/>
              </a:prstGeom>
              <a:solidFill>
                <a:schemeClr val="tx1"/>
              </a:solidFill>
              <a:ln w="3175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28" name="Группа 127"/>
            <p:cNvGrpSpPr/>
            <p:nvPr/>
          </p:nvGrpSpPr>
          <p:grpSpPr>
            <a:xfrm>
              <a:off x="4025806" y="4941168"/>
              <a:ext cx="514120" cy="574672"/>
              <a:chOff x="3339460" y="1416949"/>
              <a:chExt cx="1372527" cy="1534180"/>
            </a:xfrm>
            <a:gradFill flip="none" rotWithShape="1">
              <a:gsLst>
                <a:gs pos="0">
                  <a:srgbClr val="F0EA00">
                    <a:shade val="30000"/>
                    <a:satMod val="115000"/>
                  </a:srgbClr>
                </a:gs>
                <a:gs pos="50000">
                  <a:srgbClr val="F0EA00">
                    <a:shade val="67500"/>
                    <a:satMod val="115000"/>
                  </a:srgbClr>
                </a:gs>
                <a:gs pos="100000">
                  <a:srgbClr val="F0EA00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</p:grpSpPr>
          <p:sp>
            <p:nvSpPr>
              <p:cNvPr id="129" name="Арка 128"/>
              <p:cNvSpPr/>
              <p:nvPr/>
            </p:nvSpPr>
            <p:spPr>
              <a:xfrm rot="19406441">
                <a:off x="4246653" y="1555605"/>
                <a:ext cx="465334" cy="329880"/>
              </a:xfrm>
              <a:prstGeom prst="blockArc">
                <a:avLst/>
              </a:prstGeom>
              <a:solidFill>
                <a:schemeClr val="accent2">
                  <a:lumMod val="50000"/>
                </a:schemeClr>
              </a:solidFill>
              <a:ln w="3175">
                <a:solidFill>
                  <a:schemeClr val="accent2">
                    <a:lumMod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30" name="Группа 129"/>
              <p:cNvGrpSpPr/>
              <p:nvPr/>
            </p:nvGrpSpPr>
            <p:grpSpPr>
              <a:xfrm rot="1968285">
                <a:off x="3339460" y="1416949"/>
                <a:ext cx="1266535" cy="1534180"/>
                <a:chOff x="3339460" y="1416949"/>
                <a:chExt cx="1266535" cy="1534180"/>
              </a:xfrm>
              <a:grpFill/>
            </p:grpSpPr>
            <p:sp>
              <p:nvSpPr>
                <p:cNvPr id="132" name="Хорда 131"/>
                <p:cNvSpPr/>
                <p:nvPr/>
              </p:nvSpPr>
              <p:spPr>
                <a:xfrm rot="11782281" flipH="1">
                  <a:off x="3468593" y="1634145"/>
                  <a:ext cx="1137402" cy="1316984"/>
                </a:xfrm>
                <a:prstGeom prst="chord">
                  <a:avLst>
                    <a:gd name="adj1" fmla="val 7012936"/>
                    <a:gd name="adj2" fmla="val 17534841"/>
                  </a:avLst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3" name="Хорда 132"/>
                <p:cNvSpPr/>
                <p:nvPr/>
              </p:nvSpPr>
              <p:spPr>
                <a:xfrm rot="9817719">
                  <a:off x="3339460" y="1634145"/>
                  <a:ext cx="1137402" cy="1316984"/>
                </a:xfrm>
                <a:prstGeom prst="chord">
                  <a:avLst>
                    <a:gd name="adj1" fmla="val 6182133"/>
                    <a:gd name="adj2" fmla="val 16200000"/>
                  </a:avLst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4" name="Хорда 133"/>
                <p:cNvSpPr/>
                <p:nvPr/>
              </p:nvSpPr>
              <p:spPr>
                <a:xfrm rot="6838100">
                  <a:off x="3691261" y="1415590"/>
                  <a:ext cx="609349" cy="612068"/>
                </a:xfrm>
                <a:prstGeom prst="chord">
                  <a:avLst/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31" name="12-конечная звезда 130"/>
              <p:cNvSpPr/>
              <p:nvPr/>
            </p:nvSpPr>
            <p:spPr>
              <a:xfrm>
                <a:off x="3651231" y="2564904"/>
                <a:ext cx="128681" cy="154418"/>
              </a:xfrm>
              <a:prstGeom prst="star12">
                <a:avLst/>
              </a:prstGeom>
              <a:solidFill>
                <a:schemeClr val="tx1"/>
              </a:solidFill>
              <a:ln w="3175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25" name="Группа 24"/>
          <p:cNvGrpSpPr/>
          <p:nvPr/>
        </p:nvGrpSpPr>
        <p:grpSpPr>
          <a:xfrm>
            <a:off x="4660098" y="4929198"/>
            <a:ext cx="1782700" cy="586642"/>
            <a:chOff x="4660098" y="4929198"/>
            <a:chExt cx="1782700" cy="586642"/>
          </a:xfrm>
        </p:grpSpPr>
        <p:grpSp>
          <p:nvGrpSpPr>
            <p:cNvPr id="135" name="Группа 134"/>
            <p:cNvGrpSpPr/>
            <p:nvPr/>
          </p:nvGrpSpPr>
          <p:grpSpPr>
            <a:xfrm>
              <a:off x="4660098" y="4941168"/>
              <a:ext cx="514120" cy="574672"/>
              <a:chOff x="3339460" y="1416949"/>
              <a:chExt cx="1372527" cy="1534180"/>
            </a:xfrm>
            <a:gradFill flip="none" rotWithShape="1">
              <a:gsLst>
                <a:gs pos="0">
                  <a:srgbClr val="F0EA00">
                    <a:shade val="30000"/>
                    <a:satMod val="115000"/>
                  </a:srgbClr>
                </a:gs>
                <a:gs pos="50000">
                  <a:srgbClr val="F0EA00">
                    <a:shade val="67500"/>
                    <a:satMod val="115000"/>
                  </a:srgbClr>
                </a:gs>
                <a:gs pos="100000">
                  <a:srgbClr val="F0EA00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</p:grpSpPr>
          <p:sp>
            <p:nvSpPr>
              <p:cNvPr id="136" name="Арка 135"/>
              <p:cNvSpPr/>
              <p:nvPr/>
            </p:nvSpPr>
            <p:spPr>
              <a:xfrm rot="19406441">
                <a:off x="4246653" y="1555605"/>
                <a:ext cx="465334" cy="329880"/>
              </a:xfrm>
              <a:prstGeom prst="blockArc">
                <a:avLst/>
              </a:prstGeom>
              <a:solidFill>
                <a:schemeClr val="accent2">
                  <a:lumMod val="50000"/>
                </a:schemeClr>
              </a:solidFill>
              <a:ln w="3175">
                <a:solidFill>
                  <a:schemeClr val="accent2">
                    <a:lumMod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37" name="Группа 136"/>
              <p:cNvGrpSpPr/>
              <p:nvPr/>
            </p:nvGrpSpPr>
            <p:grpSpPr>
              <a:xfrm rot="1968285">
                <a:off x="3339460" y="1416949"/>
                <a:ext cx="1266535" cy="1534180"/>
                <a:chOff x="3339460" y="1416949"/>
                <a:chExt cx="1266535" cy="1534180"/>
              </a:xfrm>
              <a:grpFill/>
            </p:grpSpPr>
            <p:sp>
              <p:nvSpPr>
                <p:cNvPr id="139" name="Хорда 138"/>
                <p:cNvSpPr/>
                <p:nvPr/>
              </p:nvSpPr>
              <p:spPr>
                <a:xfrm rot="11782281" flipH="1">
                  <a:off x="3468593" y="1634145"/>
                  <a:ext cx="1137402" cy="1316984"/>
                </a:xfrm>
                <a:prstGeom prst="chord">
                  <a:avLst>
                    <a:gd name="adj1" fmla="val 7012936"/>
                    <a:gd name="adj2" fmla="val 17534841"/>
                  </a:avLst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0" name="Хорда 139"/>
                <p:cNvSpPr/>
                <p:nvPr/>
              </p:nvSpPr>
              <p:spPr>
                <a:xfrm rot="9817719">
                  <a:off x="3339460" y="1634145"/>
                  <a:ext cx="1137402" cy="1316984"/>
                </a:xfrm>
                <a:prstGeom prst="chord">
                  <a:avLst>
                    <a:gd name="adj1" fmla="val 6182133"/>
                    <a:gd name="adj2" fmla="val 16200000"/>
                  </a:avLst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1" name="Хорда 140"/>
                <p:cNvSpPr/>
                <p:nvPr/>
              </p:nvSpPr>
              <p:spPr>
                <a:xfrm rot="6838100">
                  <a:off x="3691261" y="1415590"/>
                  <a:ext cx="609349" cy="612068"/>
                </a:xfrm>
                <a:prstGeom prst="chord">
                  <a:avLst/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38" name="12-конечная звезда 137"/>
              <p:cNvSpPr/>
              <p:nvPr/>
            </p:nvSpPr>
            <p:spPr>
              <a:xfrm>
                <a:off x="3651231" y="2564904"/>
                <a:ext cx="128681" cy="154418"/>
              </a:xfrm>
              <a:prstGeom prst="star12">
                <a:avLst/>
              </a:prstGeom>
              <a:solidFill>
                <a:schemeClr val="tx1"/>
              </a:solidFill>
              <a:ln w="3175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42" name="Группа 141"/>
            <p:cNvGrpSpPr/>
            <p:nvPr/>
          </p:nvGrpSpPr>
          <p:grpSpPr>
            <a:xfrm>
              <a:off x="5294390" y="4941168"/>
              <a:ext cx="514120" cy="574672"/>
              <a:chOff x="3339460" y="1416949"/>
              <a:chExt cx="1372527" cy="1534180"/>
            </a:xfrm>
            <a:gradFill flip="none" rotWithShape="1">
              <a:gsLst>
                <a:gs pos="0">
                  <a:srgbClr val="F0EA00">
                    <a:shade val="30000"/>
                    <a:satMod val="115000"/>
                  </a:srgbClr>
                </a:gs>
                <a:gs pos="50000">
                  <a:srgbClr val="F0EA00">
                    <a:shade val="67500"/>
                    <a:satMod val="115000"/>
                  </a:srgbClr>
                </a:gs>
                <a:gs pos="100000">
                  <a:srgbClr val="F0EA00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</p:grpSpPr>
          <p:sp>
            <p:nvSpPr>
              <p:cNvPr id="143" name="Арка 142"/>
              <p:cNvSpPr/>
              <p:nvPr/>
            </p:nvSpPr>
            <p:spPr>
              <a:xfrm rot="19406441">
                <a:off x="4246653" y="1555605"/>
                <a:ext cx="465334" cy="329880"/>
              </a:xfrm>
              <a:prstGeom prst="blockArc">
                <a:avLst/>
              </a:prstGeom>
              <a:solidFill>
                <a:schemeClr val="accent2">
                  <a:lumMod val="50000"/>
                </a:schemeClr>
              </a:solidFill>
              <a:ln w="3175">
                <a:solidFill>
                  <a:schemeClr val="accent2">
                    <a:lumMod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44" name="Группа 143"/>
              <p:cNvGrpSpPr/>
              <p:nvPr/>
            </p:nvGrpSpPr>
            <p:grpSpPr>
              <a:xfrm rot="1968285">
                <a:off x="3339460" y="1416949"/>
                <a:ext cx="1266535" cy="1534180"/>
                <a:chOff x="3339460" y="1416949"/>
                <a:chExt cx="1266535" cy="1534180"/>
              </a:xfrm>
              <a:grpFill/>
            </p:grpSpPr>
            <p:sp>
              <p:nvSpPr>
                <p:cNvPr id="146" name="Хорда 145"/>
                <p:cNvSpPr/>
                <p:nvPr/>
              </p:nvSpPr>
              <p:spPr>
                <a:xfrm rot="11782281" flipH="1">
                  <a:off x="3468593" y="1634145"/>
                  <a:ext cx="1137402" cy="1316984"/>
                </a:xfrm>
                <a:prstGeom prst="chord">
                  <a:avLst>
                    <a:gd name="adj1" fmla="val 7012936"/>
                    <a:gd name="adj2" fmla="val 17534841"/>
                  </a:avLst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7" name="Хорда 146"/>
                <p:cNvSpPr/>
                <p:nvPr/>
              </p:nvSpPr>
              <p:spPr>
                <a:xfrm rot="9817719">
                  <a:off x="3339460" y="1634145"/>
                  <a:ext cx="1137402" cy="1316984"/>
                </a:xfrm>
                <a:prstGeom prst="chord">
                  <a:avLst>
                    <a:gd name="adj1" fmla="val 6182133"/>
                    <a:gd name="adj2" fmla="val 16200000"/>
                  </a:avLst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48" name="Хорда 147"/>
                <p:cNvSpPr/>
                <p:nvPr/>
              </p:nvSpPr>
              <p:spPr>
                <a:xfrm rot="6838100">
                  <a:off x="3691261" y="1415590"/>
                  <a:ext cx="609349" cy="612068"/>
                </a:xfrm>
                <a:prstGeom prst="chord">
                  <a:avLst/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45" name="12-конечная звезда 144"/>
              <p:cNvSpPr/>
              <p:nvPr/>
            </p:nvSpPr>
            <p:spPr>
              <a:xfrm>
                <a:off x="3651231" y="2564904"/>
                <a:ext cx="128681" cy="154418"/>
              </a:xfrm>
              <a:prstGeom prst="star12">
                <a:avLst/>
              </a:prstGeom>
              <a:solidFill>
                <a:schemeClr val="tx1"/>
              </a:solidFill>
              <a:ln w="3175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49" name="Группа 148"/>
            <p:cNvGrpSpPr/>
            <p:nvPr/>
          </p:nvGrpSpPr>
          <p:grpSpPr>
            <a:xfrm>
              <a:off x="5928678" y="4929198"/>
              <a:ext cx="514120" cy="574672"/>
              <a:chOff x="3339460" y="1416949"/>
              <a:chExt cx="1372527" cy="1534180"/>
            </a:xfrm>
            <a:gradFill flip="none" rotWithShape="1">
              <a:gsLst>
                <a:gs pos="0">
                  <a:srgbClr val="F0EA00">
                    <a:shade val="30000"/>
                    <a:satMod val="115000"/>
                  </a:srgbClr>
                </a:gs>
                <a:gs pos="50000">
                  <a:srgbClr val="F0EA00">
                    <a:shade val="67500"/>
                    <a:satMod val="115000"/>
                  </a:srgbClr>
                </a:gs>
                <a:gs pos="100000">
                  <a:srgbClr val="F0EA00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</p:grpSpPr>
          <p:sp>
            <p:nvSpPr>
              <p:cNvPr id="150" name="Арка 149"/>
              <p:cNvSpPr/>
              <p:nvPr/>
            </p:nvSpPr>
            <p:spPr>
              <a:xfrm rot="19406441">
                <a:off x="4246653" y="1555605"/>
                <a:ext cx="465334" cy="329880"/>
              </a:xfrm>
              <a:prstGeom prst="blockArc">
                <a:avLst/>
              </a:prstGeom>
              <a:solidFill>
                <a:schemeClr val="accent2">
                  <a:lumMod val="50000"/>
                </a:schemeClr>
              </a:solidFill>
              <a:ln w="3175">
                <a:solidFill>
                  <a:schemeClr val="accent2">
                    <a:lumMod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51" name="Группа 150"/>
              <p:cNvGrpSpPr/>
              <p:nvPr/>
            </p:nvGrpSpPr>
            <p:grpSpPr>
              <a:xfrm rot="1968285">
                <a:off x="3339460" y="1416949"/>
                <a:ext cx="1266535" cy="1534180"/>
                <a:chOff x="3339460" y="1416949"/>
                <a:chExt cx="1266535" cy="1534180"/>
              </a:xfrm>
              <a:grpFill/>
            </p:grpSpPr>
            <p:sp>
              <p:nvSpPr>
                <p:cNvPr id="153" name="Хорда 152"/>
                <p:cNvSpPr/>
                <p:nvPr/>
              </p:nvSpPr>
              <p:spPr>
                <a:xfrm rot="11782281" flipH="1">
                  <a:off x="3468593" y="1634145"/>
                  <a:ext cx="1137402" cy="1316984"/>
                </a:xfrm>
                <a:prstGeom prst="chord">
                  <a:avLst>
                    <a:gd name="adj1" fmla="val 7012936"/>
                    <a:gd name="adj2" fmla="val 17534841"/>
                  </a:avLst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54" name="Хорда 153"/>
                <p:cNvSpPr/>
                <p:nvPr/>
              </p:nvSpPr>
              <p:spPr>
                <a:xfrm rot="9817719">
                  <a:off x="3339460" y="1634145"/>
                  <a:ext cx="1137402" cy="1316984"/>
                </a:xfrm>
                <a:prstGeom prst="chord">
                  <a:avLst>
                    <a:gd name="adj1" fmla="val 6182133"/>
                    <a:gd name="adj2" fmla="val 16200000"/>
                  </a:avLst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55" name="Хорда 154"/>
                <p:cNvSpPr/>
                <p:nvPr/>
              </p:nvSpPr>
              <p:spPr>
                <a:xfrm rot="6838100">
                  <a:off x="3691261" y="1415590"/>
                  <a:ext cx="609349" cy="612068"/>
                </a:xfrm>
                <a:prstGeom prst="chord">
                  <a:avLst/>
                </a:prstGeom>
                <a:grpFill/>
                <a:ln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52" name="12-конечная звезда 151"/>
              <p:cNvSpPr/>
              <p:nvPr/>
            </p:nvSpPr>
            <p:spPr>
              <a:xfrm>
                <a:off x="3651231" y="2564904"/>
                <a:ext cx="128681" cy="154418"/>
              </a:xfrm>
              <a:prstGeom prst="star12">
                <a:avLst/>
              </a:prstGeom>
              <a:solidFill>
                <a:schemeClr val="tx1"/>
              </a:solidFill>
              <a:ln w="3175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27" name="Группа 26"/>
          <p:cNvGrpSpPr/>
          <p:nvPr/>
        </p:nvGrpSpPr>
        <p:grpSpPr>
          <a:xfrm>
            <a:off x="140794" y="5546439"/>
            <a:ext cx="4503214" cy="463550"/>
            <a:chOff x="140794" y="5546439"/>
            <a:chExt cx="4503214" cy="463550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794" y="5546439"/>
              <a:ext cx="534082" cy="463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9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2316" y="5546439"/>
              <a:ext cx="534082" cy="463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3838" y="5546439"/>
              <a:ext cx="534082" cy="463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1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5360" y="5546439"/>
              <a:ext cx="534082" cy="463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3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6882" y="5546439"/>
              <a:ext cx="534082" cy="463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4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8404" y="5546439"/>
              <a:ext cx="534082" cy="463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5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09926" y="5546439"/>
              <a:ext cx="534082" cy="463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56" name="Прямоугольник 155"/>
          <p:cNvSpPr/>
          <p:nvPr/>
        </p:nvSpPr>
        <p:spPr>
          <a:xfrm>
            <a:off x="145694" y="44624"/>
            <a:ext cx="4786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70. Уравнение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Прямоугольник 15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698666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64724E-6 L -0.0125 0.1260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" y="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9734E-6 L -0.13993 0.3388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00" y="16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16748E-6 L -0.30104 0.37012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00" y="18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/>
      <p:bldP spid="16" grpId="1"/>
      <p:bldP spid="17" grpId="0"/>
      <p:bldP spid="17" grpId="1"/>
      <p:bldP spid="19" grpId="1"/>
      <p:bldP spid="19" grpId="2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6999</TotalTime>
  <Words>597</Words>
  <Application>Microsoft Office PowerPoint</Application>
  <PresentationFormat>Экран (4:3)</PresentationFormat>
  <Paragraphs>121</Paragraphs>
  <Slides>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Танюша</cp:lastModifiedBy>
  <cp:revision>823</cp:revision>
  <dcterms:created xsi:type="dcterms:W3CDTF">2010-10-26T14:31:01Z</dcterms:created>
  <dcterms:modified xsi:type="dcterms:W3CDTF">2016-02-02T18:32:37Z</dcterms:modified>
</cp:coreProperties>
</file>