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567" r:id="rId2"/>
    <p:sldId id="568" r:id="rId3"/>
    <p:sldId id="570" r:id="rId4"/>
    <p:sldId id="575" r:id="rId5"/>
    <p:sldId id="586" r:id="rId6"/>
    <p:sldId id="587" r:id="rId7"/>
    <p:sldId id="562" r:id="rId8"/>
    <p:sldId id="574" r:id="rId9"/>
    <p:sldId id="576" r:id="rId10"/>
    <p:sldId id="578" r:id="rId11"/>
    <p:sldId id="580" r:id="rId12"/>
    <p:sldId id="581" r:id="rId13"/>
    <p:sldId id="564" r:id="rId14"/>
    <p:sldId id="579" r:id="rId15"/>
    <p:sldId id="583" r:id="rId16"/>
    <p:sldId id="585" r:id="rId17"/>
    <p:sldId id="5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FFFF"/>
    <a:srgbClr val="008A3E"/>
    <a:srgbClr val="FD99B3"/>
    <a:srgbClr val="FD3F03"/>
    <a:srgbClr val="F3650D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2" d="100"/>
          <a:sy n="42" d="100"/>
        </p:scale>
        <p:origin x="-98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83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microsoft.com/office/2007/relationships/hdphoto" Target="../media/hdphoto1.wdp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microsoft.com/office/2007/relationships/hdphoto" Target="../media/hdphoto1.wdp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1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13.png"/><Relationship Id="rId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microsoft.com/office/2007/relationships/hdphoto" Target="../media/hdphoto1.wdp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64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«Решение задач»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68" y="1380452"/>
            <a:ext cx="4916296" cy="281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460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6278142" y="2988241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2988241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62068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выражения, если возможно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Объясни выбор знака.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323528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323528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323528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ашивка 31"/>
          <p:cNvSpPr/>
          <p:nvPr/>
        </p:nvSpPr>
        <p:spPr>
          <a:xfrm rot="10800000">
            <a:off x="1609556" y="566466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Нашивка 32"/>
          <p:cNvSpPr/>
          <p:nvPr/>
        </p:nvSpPr>
        <p:spPr>
          <a:xfrm rot="10800000">
            <a:off x="1609556" y="566466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Нашивка 33"/>
          <p:cNvSpPr/>
          <p:nvPr/>
        </p:nvSpPr>
        <p:spPr>
          <a:xfrm rot="10800000">
            <a:off x="1619672" y="566466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833448" y="5774564"/>
            <a:ext cx="755250" cy="373299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Равно 37"/>
          <p:cNvSpPr/>
          <p:nvPr/>
        </p:nvSpPr>
        <p:spPr>
          <a:xfrm>
            <a:off x="833448" y="5774564"/>
            <a:ext cx="755250" cy="373299"/>
          </a:xfrm>
          <a:prstGeom prst="mathEqual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6410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- 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764105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98824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298824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66834" y="176410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04248" y="176410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06134" y="1764105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932040" y="298824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92280" y="298824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5736" y="176410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+ 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179512" y="5301208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148064" y="5877272"/>
            <a:ext cx="273630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48064" y="5877272"/>
            <a:ext cx="273630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48064" y="5877272"/>
            <a:ext cx="273630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Нашивка 34"/>
          <p:cNvSpPr/>
          <p:nvPr/>
        </p:nvSpPr>
        <p:spPr>
          <a:xfrm rot="10800000">
            <a:off x="1619672" y="5676543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333575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Равно 35"/>
          <p:cNvSpPr/>
          <p:nvPr/>
        </p:nvSpPr>
        <p:spPr>
          <a:xfrm>
            <a:off x="833448" y="5774564"/>
            <a:ext cx="755250" cy="373299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13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0.00121 -0.56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80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0.14288 -0.3900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35" y="-1951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-0.00798 -0.5900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2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0.52865 -0.4009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24" y="-2004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8" grpId="0" animBg="1"/>
      <p:bldP spid="28" grpId="0" animBg="1"/>
      <p:bldP spid="34" grpId="0" animBg="1"/>
      <p:bldP spid="5" grpId="0" animBg="1"/>
      <p:bldP spid="52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8382" y="548680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Отгадай слова и ты узнаешь имя героя стихотворения. Кто автор этих стихов?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5" y="1412776"/>
            <a:ext cx="2662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+ 4 + 1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5576" y="192914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+ 2 + 2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5576" y="2445516"/>
            <a:ext cx="295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+ 2 + 2 + 1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88382" y="149350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188382" y="200059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188382" y="250768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188382" y="301477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576" y="3478256"/>
            <a:ext cx="279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+ 1 + 5 –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188382" y="352186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5576" y="3994626"/>
            <a:ext cx="295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– 5 + 1 + 3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88382" y="402895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5576" y="4510996"/>
            <a:ext cx="2662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+ 2 – 2 – 2 – 2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188382" y="453604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188382" y="504313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502736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 + 2 – 5 – 3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88382" y="555022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5543736"/>
            <a:ext cx="2736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+ 3 +1 – 5 – 3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6060109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+ 1 + 1 – 3 – 3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188382" y="6057313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2961886"/>
            <a:ext cx="2681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+ 2 + 3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517475"/>
              </p:ext>
            </p:extLst>
          </p:nvPr>
        </p:nvGraphicFramePr>
        <p:xfrm>
          <a:off x="4139952" y="2825922"/>
          <a:ext cx="4255488" cy="992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936"/>
                <a:gridCol w="531936"/>
                <a:gridCol w="531936"/>
                <a:gridCol w="531936"/>
                <a:gridCol w="531936"/>
                <a:gridCol w="531936"/>
                <a:gridCol w="531936"/>
                <a:gridCol w="531936"/>
              </a:tblGrid>
              <a:tr h="4964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IV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964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340975"/>
              </p:ext>
            </p:extLst>
          </p:nvPr>
        </p:nvGraphicFramePr>
        <p:xfrm>
          <a:off x="4139952" y="4524372"/>
          <a:ext cx="4104456" cy="992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77"/>
                <a:gridCol w="658359"/>
                <a:gridCol w="473195"/>
                <a:gridCol w="565777"/>
                <a:gridCol w="565777"/>
                <a:gridCol w="565777"/>
                <a:gridCol w="709794"/>
              </a:tblGrid>
              <a:tr h="4964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IX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964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649" y="1393543"/>
            <a:ext cx="4929124" cy="955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Овал 56"/>
          <p:cNvSpPr/>
          <p:nvPr/>
        </p:nvSpPr>
        <p:spPr>
          <a:xfrm>
            <a:off x="188382" y="2004606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188381" y="3003702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190270" y="3534407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179512" y="4030105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190270" y="5044919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183037" y="5552009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179512" y="6059112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75856" y="5445224"/>
            <a:ext cx="5616623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14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5" y="1412776"/>
            <a:ext cx="2662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+ 2 + 4 + 1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5576" y="192914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+ 1 + 2 + 2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5576" y="2445516"/>
            <a:ext cx="295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+ 3 + 2 + 2 + 1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88382" y="149350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188382" y="200059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188382" y="250768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576" y="3478256"/>
            <a:ext cx="279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+ 2 + 1 + 5 – 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188382" y="352186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5576" y="3994626"/>
            <a:ext cx="295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– 2 – 5 + 1 + 3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88382" y="402895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5576" y="4510996"/>
            <a:ext cx="2662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+ 2 – 2 – 2 – 2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188382" y="453604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188382" y="504313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502736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+ 2 + 2 – 5 – 3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88382" y="5550221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5543736"/>
            <a:ext cx="2736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+ 3 +1 – 5 – 3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6060109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+ 1 + 1 – 3 – 3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188382" y="6057313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2961886"/>
            <a:ext cx="2681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+ 2 + 3 – 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224621"/>
              </p:ext>
            </p:extLst>
          </p:nvPr>
        </p:nvGraphicFramePr>
        <p:xfrm>
          <a:off x="4139952" y="2825922"/>
          <a:ext cx="4255488" cy="992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936"/>
                <a:gridCol w="531936"/>
                <a:gridCol w="531936"/>
                <a:gridCol w="531936"/>
                <a:gridCol w="531936"/>
                <a:gridCol w="531936"/>
                <a:gridCol w="531936"/>
                <a:gridCol w="531936"/>
              </a:tblGrid>
              <a:tr h="4964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IV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964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719823"/>
              </p:ext>
            </p:extLst>
          </p:nvPr>
        </p:nvGraphicFramePr>
        <p:xfrm>
          <a:off x="4139952" y="4524372"/>
          <a:ext cx="4104456" cy="992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777"/>
                <a:gridCol w="658359"/>
                <a:gridCol w="473195"/>
                <a:gridCol w="565777"/>
                <a:gridCol w="565777"/>
                <a:gridCol w="565777"/>
                <a:gridCol w="709794"/>
              </a:tblGrid>
              <a:tr h="4964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IX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VIII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964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649" y="1393543"/>
            <a:ext cx="4929124" cy="955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Овал 56"/>
          <p:cNvSpPr/>
          <p:nvPr/>
        </p:nvSpPr>
        <p:spPr>
          <a:xfrm>
            <a:off x="188382" y="2004606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188381" y="3003702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190270" y="3534407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179512" y="4030105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190270" y="5044919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183037" y="5552009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179512" y="6059112"/>
            <a:ext cx="378031" cy="378031"/>
          </a:xfrm>
          <a:prstGeom prst="ellipse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84886" y="5919663"/>
            <a:ext cx="2076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8382" y="548680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Отгадай слова и ты узнаешь имя героя стихотворения. Кто автор этих стихов?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06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5059 0.443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95" y="2215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59635E-6 L 0.82101 0.4422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42" y="22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162 L 0.57083 0.3708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38" y="18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0301 L 0.44479 0.299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35" y="1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19223E-6 L 0.68698 0.2213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40" y="1105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0.79705 -0.0217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44" y="-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22785E-7 L 0.75 0.1473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0" y="735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7.98057E-7 L 0.86128 -0.0941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56" y="-47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8.25815E-7 L 0.73437 -0.1677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19" y="-83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49526E-6 L 0.60833 -0.2417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17" y="-1209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61E-6 L 0.44271 -0.2419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35" y="-12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63194 -0.0743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97" y="-372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0.49879 -0.3159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31" y="-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7 L 0.55312 -0.3898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56" y="-1949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0.67239 -0.3900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11" y="-1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2" grpId="0" animBg="1"/>
      <p:bldP spid="44" grpId="0" animBg="1"/>
      <p:bldP spid="46" grpId="0" animBg="1"/>
      <p:bldP spid="47" grpId="0" animBg="1"/>
      <p:bldP spid="49" grpId="0" animBg="1"/>
      <p:bldP spid="52" grpId="0" animBg="1"/>
      <p:bldP spid="57" grpId="0" animBg="1"/>
      <p:bldP spid="58" grpId="0" animBg="1"/>
      <p:bldP spid="62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89352" y="1624240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15816" y="1624240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16375" y="1442250"/>
            <a:ext cx="614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9352" y="2848376"/>
            <a:ext cx="84349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915816" y="2848376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41505" y="3841884"/>
            <a:ext cx="614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989798" y="4000504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89352" y="4000504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915816" y="4000504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547664" y="2022564"/>
            <a:ext cx="117956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1619672" y="3273584"/>
            <a:ext cx="117956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1664241" y="4437112"/>
            <a:ext cx="117956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3779912" y="4437112"/>
            <a:ext cx="117956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9513" y="879103"/>
            <a:ext cx="6464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нужные знаки действий и числа.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256351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490446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820642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3878812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102080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713714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432276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09008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327519" y="5858108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638611" y="5841175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316521" y="5858108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043910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256351" y="5858108"/>
            <a:ext cx="476729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867985" y="5858108"/>
            <a:ext cx="476729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627784" y="5841175"/>
            <a:ext cx="476729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7790019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380319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794072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8366084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44016" y="4809926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4" name="TextBox 8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89352" y="1624240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15816" y="1624240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16375" y="1442250"/>
            <a:ext cx="614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9352" y="2848376"/>
            <a:ext cx="84349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915816" y="2848376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41505" y="3841884"/>
            <a:ext cx="614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989798" y="4000504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89352" y="4000504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915816" y="4000504"/>
            <a:ext cx="796648" cy="79664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547664" y="2022564"/>
            <a:ext cx="117956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1619672" y="3273584"/>
            <a:ext cx="117956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1664241" y="4437112"/>
            <a:ext cx="117956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3779912" y="4437112"/>
            <a:ext cx="117956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9513" y="879103"/>
            <a:ext cx="6464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нужные знаки действий и числа.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875506" y="1789893"/>
            <a:ext cx="47672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490446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820642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123510" y="2750364"/>
            <a:ext cx="476729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102080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713714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432276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09008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316521" y="5858108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252081" y="3913892"/>
            <a:ext cx="476729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316521" y="5858108"/>
            <a:ext cx="69275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043910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790019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773747" y="3903178"/>
            <a:ext cx="47672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613507" y="2723480"/>
            <a:ext cx="476729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72736" y="4128762"/>
            <a:ext cx="476729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67178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78812" y="5858108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638611" y="5841175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790019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380319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794072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366084" y="5877272"/>
            <a:ext cx="476729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4886" y="1503805"/>
            <a:ext cx="2076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96957" flipH="1">
            <a:off x="4716850" y="5237225"/>
            <a:ext cx="515535" cy="527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2655161" y="5274510"/>
            <a:ext cx="515534" cy="52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598830" y="5293673"/>
            <a:ext cx="515534" cy="52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03043">
            <a:off x="3815345" y="5293672"/>
            <a:ext cx="515534" cy="52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1383" flipH="1">
            <a:off x="7590391" y="5175693"/>
            <a:ext cx="748940" cy="606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3619">
            <a:off x="5852327" y="5142813"/>
            <a:ext cx="823351" cy="666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96957" flipH="1">
            <a:off x="1561150" y="5273322"/>
            <a:ext cx="515535" cy="527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11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2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6" grpId="0"/>
      <p:bldP spid="72" grpId="0"/>
      <p:bldP spid="30" grpId="0" animBg="1"/>
      <p:bldP spid="32" grpId="0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059832" y="1916832"/>
            <a:ext cx="0" cy="23042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3059832" y="2492896"/>
            <a:ext cx="2160240" cy="1728192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475656" y="2276872"/>
            <a:ext cx="1584176" cy="194421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059832" y="4221088"/>
            <a:ext cx="216024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3528" y="50323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8268" y="503416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008A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13008" y="503416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07748" y="50323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02488" y="501317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7228" y="503506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Дуга 31"/>
          <p:cNvSpPr/>
          <p:nvPr/>
        </p:nvSpPr>
        <p:spPr>
          <a:xfrm rot="19663545">
            <a:off x="2375923" y="3530487"/>
            <a:ext cx="914400" cy="914400"/>
          </a:xfrm>
          <a:prstGeom prst="arc">
            <a:avLst>
              <a:gd name="adj1" fmla="val 16200000"/>
              <a:gd name="adj2" fmla="val 19768752"/>
            </a:avLst>
          </a:prstGeom>
          <a:ln w="571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362253">
            <a:off x="2575678" y="3658430"/>
            <a:ext cx="914400" cy="914400"/>
          </a:xfrm>
          <a:prstGeom prst="arc">
            <a:avLst>
              <a:gd name="adj1" fmla="val 16200000"/>
              <a:gd name="adj2" fmla="val 19768752"/>
            </a:avLst>
          </a:prstGeom>
          <a:ln w="57150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2464311">
            <a:off x="2818655" y="3658430"/>
            <a:ext cx="914400" cy="914400"/>
          </a:xfrm>
          <a:prstGeom prst="arc">
            <a:avLst>
              <a:gd name="adj1" fmla="val 16200000"/>
              <a:gd name="adj2" fmla="val 19768752"/>
            </a:avLst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17837006">
            <a:off x="2623571" y="3039898"/>
            <a:ext cx="1402810" cy="2074819"/>
          </a:xfrm>
          <a:prstGeom prst="arc">
            <a:avLst>
              <a:gd name="adj1" fmla="val 16787519"/>
              <a:gd name="adj2" fmla="val 1247608"/>
            </a:avLst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19344115">
            <a:off x="2834226" y="3349348"/>
            <a:ext cx="1402810" cy="2074819"/>
          </a:xfrm>
          <a:prstGeom prst="arc">
            <a:avLst>
              <a:gd name="adj1" fmla="val 16787519"/>
              <a:gd name="adj2" fmla="val 1247608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622032">
            <a:off x="1933772" y="3277421"/>
            <a:ext cx="2252121" cy="2265951"/>
          </a:xfrm>
          <a:prstGeom prst="arc">
            <a:avLst>
              <a:gd name="adj1" fmla="val 13692678"/>
              <a:gd name="adj2" fmla="val 20457513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611560" y="5018893"/>
            <a:ext cx="3759836" cy="536667"/>
            <a:chOff x="611560" y="5359769"/>
            <a:chExt cx="3759836" cy="536667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611560" y="5373216"/>
              <a:ext cx="2880320" cy="523220"/>
              <a:chOff x="611560" y="5373216"/>
              <a:chExt cx="2880320" cy="523220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611560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259632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907704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429980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059832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563888" y="5359769"/>
              <a:ext cx="8075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 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23528" y="98072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различных углов нарисовала Катя?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0705" y="551723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Расскажите, есть ли на рисунке прямые углы.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35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C00CC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059832" y="1916832"/>
            <a:ext cx="0" cy="23042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3059832" y="2492896"/>
            <a:ext cx="2160240" cy="1728192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475656" y="2276872"/>
            <a:ext cx="1584176" cy="194421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059832" y="4221088"/>
            <a:ext cx="216024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3528" y="50323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8268" y="503416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008A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13008" y="503416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07748" y="50323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FFFF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00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02488" y="501317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7228" y="503506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Дуга 34"/>
          <p:cNvSpPr/>
          <p:nvPr/>
        </p:nvSpPr>
        <p:spPr>
          <a:xfrm rot="17837006">
            <a:off x="2623571" y="3039898"/>
            <a:ext cx="1402810" cy="2074819"/>
          </a:xfrm>
          <a:prstGeom prst="arc">
            <a:avLst>
              <a:gd name="adj1" fmla="val 16787519"/>
              <a:gd name="adj2" fmla="val 1247608"/>
            </a:avLst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19344115">
            <a:off x="2834226" y="3349348"/>
            <a:ext cx="1402810" cy="2074819"/>
          </a:xfrm>
          <a:prstGeom prst="arc">
            <a:avLst>
              <a:gd name="adj1" fmla="val 16787519"/>
              <a:gd name="adj2" fmla="val 1247608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611560" y="5018893"/>
            <a:ext cx="3759836" cy="536667"/>
            <a:chOff x="611560" y="5359769"/>
            <a:chExt cx="3759836" cy="536667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611560" y="5373216"/>
              <a:ext cx="2880320" cy="523220"/>
              <a:chOff x="611560" y="5373216"/>
              <a:chExt cx="2880320" cy="523220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611560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259632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907704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429980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059832" y="537321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563888" y="5359769"/>
              <a:ext cx="8075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 6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323528" y="98072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различных углов нарисовала Катя?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0705" y="551723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Расскажите, есть ли на рисунке прямые углы.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794" y="2376440"/>
            <a:ext cx="319405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0000">
            <a:off x="2131248" y="2655331"/>
            <a:ext cx="319405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0705" y="5978897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есть 2 прямых угла.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29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247774" y="1428735"/>
            <a:ext cx="3494762" cy="1938992"/>
          </a:xfrm>
          <a:prstGeom prst="rect">
            <a:avLst/>
          </a:prstGeom>
          <a:noFill/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цирке 6 мартышек, а тигров на 3 больше. Сколько в цирке тигров?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47774" y="3645024"/>
            <a:ext cx="3494762" cy="1938992"/>
          </a:xfrm>
          <a:prstGeom prst="rect">
            <a:avLst/>
          </a:prstGeom>
          <a:noFill/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мартышки 6 штанишек и 3 юбки. На сколько штанишек больше, чем юбок?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4282" y="581779"/>
            <a:ext cx="8733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и Катя придумали задачи. Помоги ребятам подобрать к ним схемы. Запиши решения задач.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734" y="1428736"/>
            <a:ext cx="2225992" cy="1732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735" y="4058083"/>
            <a:ext cx="2225991" cy="1885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6588224" y="1302521"/>
            <a:ext cx="0" cy="4862783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4282" y="3501008"/>
            <a:ext cx="637394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47774" y="5517232"/>
            <a:ext cx="86819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44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-0.29375 -0.3865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87" y="-1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  <p:bldLst>
      <p:bldP spid="65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247774" y="1428735"/>
            <a:ext cx="3494762" cy="1938992"/>
          </a:xfrm>
          <a:prstGeom prst="rect">
            <a:avLst/>
          </a:prstGeom>
          <a:noFill/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цирке 6 мартышек, а тигров на 3 больше. Сколько в цирке тигров?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47774" y="3645024"/>
            <a:ext cx="3494762" cy="1938992"/>
          </a:xfrm>
          <a:prstGeom prst="rect">
            <a:avLst/>
          </a:prstGeom>
          <a:noFill/>
          <a:ln>
            <a:solidFill>
              <a:srgbClr val="008A3E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мартышки 6 штанишек и 3 юбки. На сколько штанишек больше, чем юбок?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734" y="1428736"/>
            <a:ext cx="2225992" cy="1732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735" y="4058083"/>
            <a:ext cx="2225991" cy="1885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6588224" y="1302521"/>
            <a:ext cx="0" cy="4862783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14282" y="3501008"/>
            <a:ext cx="637394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352" y="1428321"/>
            <a:ext cx="2225991" cy="1885530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14" name="Прямоугольник 13"/>
          <p:cNvSpPr/>
          <p:nvPr/>
        </p:nvSpPr>
        <p:spPr>
          <a:xfrm>
            <a:off x="247774" y="5517232"/>
            <a:ext cx="86819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581779"/>
            <a:ext cx="8733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и Катя придумали задачи. Помоги ребятам подобрать к ним схемы. Запиши решения задач.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28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30156 0.3861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87" y="1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66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0"/>
          <p:cNvGrpSpPr/>
          <p:nvPr/>
        </p:nvGrpSpPr>
        <p:grpSpPr>
          <a:xfrm>
            <a:off x="2215687" y="1700808"/>
            <a:ext cx="2500329" cy="1309038"/>
            <a:chOff x="6215074" y="428604"/>
            <a:chExt cx="2500329" cy="1309038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6215074" y="1217241"/>
              <a:ext cx="2500329" cy="573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7020991" y="1205133"/>
              <a:ext cx="103065" cy="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равая круглая скобка 29"/>
            <p:cNvSpPr/>
            <p:nvPr/>
          </p:nvSpPr>
          <p:spPr>
            <a:xfrm rot="16200000">
              <a:off x="7426589" y="-249808"/>
              <a:ext cx="77299" cy="2500329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86644" y="428604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29388" y="1214422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14701" y="1214422"/>
              <a:ext cx="92869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57158" y="78579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Какую задачу вы бы рассказали по этой схеме.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40"/>
          <p:cNvGrpSpPr/>
          <p:nvPr/>
        </p:nvGrpSpPr>
        <p:grpSpPr>
          <a:xfrm>
            <a:off x="6032111" y="1700809"/>
            <a:ext cx="2500329" cy="1309037"/>
            <a:chOff x="6215074" y="428605"/>
            <a:chExt cx="2500329" cy="1309037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6215074" y="1217241"/>
              <a:ext cx="2500329" cy="573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7020991" y="1205133"/>
              <a:ext cx="103065" cy="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равая круглая скобка 19"/>
            <p:cNvSpPr/>
            <p:nvPr/>
          </p:nvSpPr>
          <p:spPr>
            <a:xfrm rot="16200000">
              <a:off x="7426589" y="-249808"/>
              <a:ext cx="77299" cy="2500329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86644" y="428605"/>
              <a:ext cx="78581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29388" y="1214422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714701" y="1214422"/>
              <a:ext cx="92869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7158" y="1631870"/>
            <a:ext cx="1289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8896" y="2410587"/>
            <a:ext cx="1248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9512" y="4869160"/>
            <a:ext cx="8784976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07704" y="1415331"/>
            <a:ext cx="0" cy="4893989"/>
          </a:xfrm>
          <a:prstGeom prst="line">
            <a:avLst/>
          </a:prstGeom>
          <a:ln w="190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2467648" y="4946888"/>
            <a:ext cx="1996405" cy="1385383"/>
            <a:chOff x="6133033" y="3680722"/>
            <a:chExt cx="1996405" cy="1385383"/>
          </a:xfrm>
        </p:grpSpPr>
        <p:sp>
          <p:nvSpPr>
            <p:cNvPr id="6" name="Овал 5"/>
            <p:cNvSpPr/>
            <p:nvPr/>
          </p:nvSpPr>
          <p:spPr>
            <a:xfrm>
              <a:off x="6245588" y="3961738"/>
              <a:ext cx="1762977" cy="823353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212449">
              <a:off x="6553920" y="3937587"/>
              <a:ext cx="392536" cy="312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04017">
              <a:off x="7216472" y="3997196"/>
              <a:ext cx="452257" cy="442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2" name="Группа 41"/>
            <p:cNvGrpSpPr/>
            <p:nvPr/>
          </p:nvGrpSpPr>
          <p:grpSpPr>
            <a:xfrm rot="21267781">
              <a:off x="6955942" y="3797536"/>
              <a:ext cx="383585" cy="278222"/>
              <a:chOff x="2878343" y="3163952"/>
              <a:chExt cx="2464336" cy="1787431"/>
            </a:xfrm>
          </p:grpSpPr>
          <p:sp>
            <p:nvSpPr>
              <p:cNvPr id="44" name="Скругленный прямоугольник 43"/>
              <p:cNvSpPr/>
              <p:nvPr/>
            </p:nvSpPr>
            <p:spPr>
              <a:xfrm rot="13646272" flipH="1">
                <a:off x="4064383" y="2743371"/>
                <a:ext cx="857715" cy="169887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 rot="2399877">
                <a:off x="2878343" y="3443845"/>
                <a:ext cx="2010051" cy="150753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49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470900">
              <a:off x="7601631" y="4520740"/>
              <a:ext cx="373919" cy="365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080300">
              <a:off x="6400132" y="4069418"/>
              <a:ext cx="356053" cy="571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016399">
              <a:off x="6486136" y="4502915"/>
              <a:ext cx="387612" cy="487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1241" y="4069150"/>
              <a:ext cx="356054" cy="571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97269">
              <a:off x="7490575" y="4210920"/>
              <a:ext cx="247002" cy="501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9943" y="4318296"/>
              <a:ext cx="427584" cy="419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8" name="Группа 37"/>
            <p:cNvGrpSpPr/>
            <p:nvPr/>
          </p:nvGrpSpPr>
          <p:grpSpPr>
            <a:xfrm rot="19479768">
              <a:off x="7053500" y="4558308"/>
              <a:ext cx="394850" cy="275348"/>
              <a:chOff x="2878343" y="3163952"/>
              <a:chExt cx="2464336" cy="1787431"/>
            </a:xfrm>
          </p:grpSpPr>
          <p:sp>
            <p:nvSpPr>
              <p:cNvPr id="39" name="Скругленный прямоугольник 38"/>
              <p:cNvSpPr/>
              <p:nvPr/>
            </p:nvSpPr>
            <p:spPr>
              <a:xfrm rot="13646272" flipH="1">
                <a:off x="4064383" y="2743371"/>
                <a:ext cx="857715" cy="169887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 rot="2399877">
                <a:off x="2878343" y="3443845"/>
                <a:ext cx="2010051" cy="150753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6133033" y="3680722"/>
              <a:ext cx="1996405" cy="1385383"/>
            </a:xfrm>
            <a:prstGeom prst="rect">
              <a:avLst/>
            </a:prstGeom>
            <a:noFill/>
            <a:ln w="1270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9512" y="5125045"/>
            <a:ext cx="182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300192" y="4982053"/>
            <a:ext cx="2040440" cy="1385383"/>
            <a:chOff x="6300192" y="4982053"/>
            <a:chExt cx="2040440" cy="1385383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6300192" y="4982053"/>
              <a:ext cx="2040440" cy="1385383"/>
              <a:chOff x="2731887" y="3650722"/>
              <a:chExt cx="2040440" cy="1385383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2843808" y="4054493"/>
                <a:ext cx="1855290" cy="680125"/>
              </a:xfrm>
              <a:prstGeom prst="ellipse">
                <a:avLst/>
              </a:prstGeom>
              <a:gradFill flip="none" rotWithShape="1">
                <a:gsLst>
                  <a:gs pos="0">
                    <a:srgbClr val="92D050">
                      <a:tint val="66000"/>
                      <a:satMod val="160000"/>
                    </a:srgbClr>
                  </a:gs>
                  <a:gs pos="50000">
                    <a:srgbClr val="92D050">
                      <a:tint val="44500"/>
                      <a:satMod val="160000"/>
                    </a:srgbClr>
                  </a:gs>
                  <a:gs pos="100000">
                    <a:srgbClr val="92D05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" name="Группа 8"/>
              <p:cNvGrpSpPr/>
              <p:nvPr/>
            </p:nvGrpSpPr>
            <p:grpSpPr>
              <a:xfrm>
                <a:off x="2782792" y="3680722"/>
                <a:ext cx="1989535" cy="1332733"/>
                <a:chOff x="-198548" y="3102665"/>
                <a:chExt cx="2982152" cy="1997657"/>
              </a:xfrm>
            </p:grpSpPr>
            <p:pic>
              <p:nvPicPr>
                <p:cNvPr id="51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20296957" flipH="1">
                  <a:off x="1611565" y="3120775"/>
                  <a:ext cx="690309" cy="7060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370950" y="4394284"/>
                  <a:ext cx="690309" cy="706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-168721" y="3932920"/>
                  <a:ext cx="690309" cy="706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802686" y="3338299"/>
                  <a:ext cx="690309" cy="7060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" name="Picture 5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20821383" flipH="1">
                  <a:off x="1780761" y="3799816"/>
                  <a:ext cx="1002843" cy="8115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" name="Picture 5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673619">
                  <a:off x="-198548" y="3102665"/>
                  <a:ext cx="1102480" cy="8921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57" name="Прямоугольник 56"/>
              <p:cNvSpPr/>
              <p:nvPr/>
            </p:nvSpPr>
            <p:spPr>
              <a:xfrm>
                <a:off x="2731887" y="3650722"/>
                <a:ext cx="1996405" cy="1385383"/>
              </a:xfrm>
              <a:prstGeom prst="rect">
                <a:avLst/>
              </a:prstGeom>
              <a:noFill/>
              <a:ln w="12700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60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96957" flipH="1">
              <a:off x="7281018" y="5585722"/>
              <a:ext cx="460538" cy="471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8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0"/>
          <p:cNvGrpSpPr/>
          <p:nvPr/>
        </p:nvGrpSpPr>
        <p:grpSpPr>
          <a:xfrm>
            <a:off x="2215687" y="1700808"/>
            <a:ext cx="2500329" cy="1309038"/>
            <a:chOff x="6215074" y="428604"/>
            <a:chExt cx="2500329" cy="1309038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6215074" y="1217241"/>
              <a:ext cx="2500329" cy="573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7020991" y="1205133"/>
              <a:ext cx="103065" cy="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равая круглая скобка 29"/>
            <p:cNvSpPr/>
            <p:nvPr/>
          </p:nvSpPr>
          <p:spPr>
            <a:xfrm rot="16200000">
              <a:off x="7426589" y="-249808"/>
              <a:ext cx="77299" cy="2500329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86644" y="428604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29388" y="1214422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14701" y="1214422"/>
              <a:ext cx="92869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57158" y="78579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Какую задачу вы бы рассказали по этой схеме.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40"/>
          <p:cNvGrpSpPr/>
          <p:nvPr/>
        </p:nvGrpSpPr>
        <p:grpSpPr>
          <a:xfrm>
            <a:off x="6032111" y="1700809"/>
            <a:ext cx="2500329" cy="1309037"/>
            <a:chOff x="6215074" y="428605"/>
            <a:chExt cx="2500329" cy="1309037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6215074" y="1217241"/>
              <a:ext cx="2500329" cy="573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7020991" y="1205133"/>
              <a:ext cx="103065" cy="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равая круглая скобка 19"/>
            <p:cNvSpPr/>
            <p:nvPr/>
          </p:nvSpPr>
          <p:spPr>
            <a:xfrm rot="16200000">
              <a:off x="7426589" y="-249808"/>
              <a:ext cx="77299" cy="2500329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86644" y="428605"/>
              <a:ext cx="78581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29388" y="1214422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714701" y="1214422"/>
              <a:ext cx="92869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7158" y="1631870"/>
            <a:ext cx="1289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8896" y="2410587"/>
            <a:ext cx="1248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9512" y="4869160"/>
            <a:ext cx="8784976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07704" y="1415331"/>
            <a:ext cx="0" cy="4893989"/>
          </a:xfrm>
          <a:prstGeom prst="line">
            <a:avLst/>
          </a:prstGeom>
          <a:ln w="190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2467648" y="4946888"/>
            <a:ext cx="1996405" cy="1385383"/>
            <a:chOff x="6133033" y="3680722"/>
            <a:chExt cx="1996405" cy="1385383"/>
          </a:xfrm>
        </p:grpSpPr>
        <p:sp>
          <p:nvSpPr>
            <p:cNvPr id="6" name="Овал 5"/>
            <p:cNvSpPr/>
            <p:nvPr/>
          </p:nvSpPr>
          <p:spPr>
            <a:xfrm>
              <a:off x="6245588" y="3961738"/>
              <a:ext cx="1762977" cy="823353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212449">
              <a:off x="6553920" y="3937587"/>
              <a:ext cx="392536" cy="312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04017">
              <a:off x="7216472" y="3997196"/>
              <a:ext cx="452257" cy="442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2" name="Группа 41"/>
            <p:cNvGrpSpPr/>
            <p:nvPr/>
          </p:nvGrpSpPr>
          <p:grpSpPr>
            <a:xfrm rot="21267781">
              <a:off x="6955942" y="3797536"/>
              <a:ext cx="383585" cy="278222"/>
              <a:chOff x="2878343" y="3163952"/>
              <a:chExt cx="2464336" cy="1787431"/>
            </a:xfrm>
          </p:grpSpPr>
          <p:sp>
            <p:nvSpPr>
              <p:cNvPr id="44" name="Скругленный прямоугольник 43"/>
              <p:cNvSpPr/>
              <p:nvPr/>
            </p:nvSpPr>
            <p:spPr>
              <a:xfrm rot="13646272" flipH="1">
                <a:off x="4064383" y="2743371"/>
                <a:ext cx="857715" cy="169887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 rot="2399877">
                <a:off x="2878343" y="3443845"/>
                <a:ext cx="2010051" cy="150753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49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470900">
              <a:off x="7601631" y="4520740"/>
              <a:ext cx="373919" cy="365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080300">
              <a:off x="6400132" y="4069418"/>
              <a:ext cx="356053" cy="571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016399">
              <a:off x="6486136" y="4502915"/>
              <a:ext cx="387612" cy="487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1241" y="4069150"/>
              <a:ext cx="356054" cy="571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97269">
              <a:off x="7490575" y="4210920"/>
              <a:ext cx="247002" cy="501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9943" y="4318296"/>
              <a:ext cx="427584" cy="419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8" name="Группа 37"/>
            <p:cNvGrpSpPr/>
            <p:nvPr/>
          </p:nvGrpSpPr>
          <p:grpSpPr>
            <a:xfrm rot="19479768">
              <a:off x="7053500" y="4558308"/>
              <a:ext cx="394850" cy="275348"/>
              <a:chOff x="2878343" y="3163952"/>
              <a:chExt cx="2464336" cy="1787431"/>
            </a:xfrm>
          </p:grpSpPr>
          <p:sp>
            <p:nvSpPr>
              <p:cNvPr id="39" name="Скругленный прямоугольник 38"/>
              <p:cNvSpPr/>
              <p:nvPr/>
            </p:nvSpPr>
            <p:spPr>
              <a:xfrm rot="13646272" flipH="1">
                <a:off x="4064383" y="2743371"/>
                <a:ext cx="857715" cy="169887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 rot="2399877">
                <a:off x="2878343" y="3443845"/>
                <a:ext cx="2010051" cy="150753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6133033" y="3680722"/>
              <a:ext cx="1996405" cy="1385383"/>
            </a:xfrm>
            <a:prstGeom prst="rect">
              <a:avLst/>
            </a:prstGeom>
            <a:noFill/>
            <a:ln w="1270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9512" y="5125045"/>
            <a:ext cx="182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300192" y="4982053"/>
            <a:ext cx="2040440" cy="1385383"/>
            <a:chOff x="6300192" y="4982053"/>
            <a:chExt cx="2040440" cy="1385383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6300192" y="4982053"/>
              <a:ext cx="2040440" cy="1385383"/>
              <a:chOff x="2731887" y="3650722"/>
              <a:chExt cx="2040440" cy="1385383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2843808" y="4054493"/>
                <a:ext cx="1855290" cy="680125"/>
              </a:xfrm>
              <a:prstGeom prst="ellipse">
                <a:avLst/>
              </a:prstGeom>
              <a:gradFill flip="none" rotWithShape="1">
                <a:gsLst>
                  <a:gs pos="0">
                    <a:srgbClr val="92D050">
                      <a:tint val="66000"/>
                      <a:satMod val="160000"/>
                    </a:srgbClr>
                  </a:gs>
                  <a:gs pos="50000">
                    <a:srgbClr val="92D050">
                      <a:tint val="44500"/>
                      <a:satMod val="160000"/>
                    </a:srgbClr>
                  </a:gs>
                  <a:gs pos="100000">
                    <a:srgbClr val="92D05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" name="Группа 8"/>
              <p:cNvGrpSpPr/>
              <p:nvPr/>
            </p:nvGrpSpPr>
            <p:grpSpPr>
              <a:xfrm>
                <a:off x="2782792" y="3680722"/>
                <a:ext cx="1989535" cy="1332733"/>
                <a:chOff x="-198548" y="3102665"/>
                <a:chExt cx="2982152" cy="1997657"/>
              </a:xfrm>
            </p:grpSpPr>
            <p:pic>
              <p:nvPicPr>
                <p:cNvPr id="51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20296957" flipH="1">
                  <a:off x="1611565" y="3120775"/>
                  <a:ext cx="690309" cy="7060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370950" y="4394284"/>
                  <a:ext cx="690309" cy="706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-168721" y="3932920"/>
                  <a:ext cx="690309" cy="706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" name="Picture 3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802686" y="3338299"/>
                  <a:ext cx="690309" cy="7060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" name="Picture 5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20821383" flipH="1">
                  <a:off x="1780761" y="3799816"/>
                  <a:ext cx="1002843" cy="8115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" name="Picture 5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673619">
                  <a:off x="-198548" y="3102665"/>
                  <a:ext cx="1102480" cy="8921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57" name="Прямоугольник 56"/>
              <p:cNvSpPr/>
              <p:nvPr/>
            </p:nvSpPr>
            <p:spPr>
              <a:xfrm>
                <a:off x="2731887" y="3650722"/>
                <a:ext cx="1996405" cy="1385383"/>
              </a:xfrm>
              <a:prstGeom prst="rect">
                <a:avLst/>
              </a:prstGeom>
              <a:noFill/>
              <a:ln w="12700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60" name="Picture 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96957" flipH="1">
              <a:off x="7281018" y="5585722"/>
              <a:ext cx="460538" cy="471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1" name="Прямоугольник 60"/>
          <p:cNvSpPr/>
          <p:nvPr/>
        </p:nvSpPr>
        <p:spPr>
          <a:xfrm>
            <a:off x="398896" y="3930210"/>
            <a:ext cx="86819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9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-0.41858 -0.2854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37" y="-1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2478767" y="3016572"/>
            <a:ext cx="2040440" cy="1385383"/>
            <a:chOff x="6300192" y="4982053"/>
            <a:chExt cx="2040440" cy="1385383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6300192" y="4982053"/>
              <a:ext cx="2040440" cy="1385383"/>
              <a:chOff x="2731887" y="3650722"/>
              <a:chExt cx="2040440" cy="1385383"/>
            </a:xfrm>
          </p:grpSpPr>
          <p:sp>
            <p:nvSpPr>
              <p:cNvPr id="10" name="Овал 9"/>
              <p:cNvSpPr/>
              <p:nvPr/>
            </p:nvSpPr>
            <p:spPr>
              <a:xfrm>
                <a:off x="2843808" y="4054493"/>
                <a:ext cx="1855290" cy="680125"/>
              </a:xfrm>
              <a:prstGeom prst="ellipse">
                <a:avLst/>
              </a:prstGeom>
              <a:gradFill flip="none" rotWithShape="1">
                <a:gsLst>
                  <a:gs pos="0">
                    <a:srgbClr val="92D050">
                      <a:tint val="66000"/>
                      <a:satMod val="160000"/>
                    </a:srgbClr>
                  </a:gs>
                  <a:gs pos="50000">
                    <a:srgbClr val="92D050">
                      <a:tint val="44500"/>
                      <a:satMod val="160000"/>
                    </a:srgbClr>
                  </a:gs>
                  <a:gs pos="100000">
                    <a:srgbClr val="92D05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9" name="Группа 8"/>
              <p:cNvGrpSpPr/>
              <p:nvPr/>
            </p:nvGrpSpPr>
            <p:grpSpPr>
              <a:xfrm>
                <a:off x="2782792" y="3680722"/>
                <a:ext cx="1989535" cy="1332733"/>
                <a:chOff x="-198548" y="3102665"/>
                <a:chExt cx="2982152" cy="1997657"/>
              </a:xfrm>
            </p:grpSpPr>
            <p:pic>
              <p:nvPicPr>
                <p:cNvPr id="51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20296957" flipH="1">
                  <a:off x="1611565" y="3120775"/>
                  <a:ext cx="690309" cy="7060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370950" y="4394284"/>
                  <a:ext cx="690309" cy="706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-168721" y="3932920"/>
                  <a:ext cx="690309" cy="7060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4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BEBA8EAE-BF5A-486C-A8C5-ECC9F3942E4B}">
                      <a14:imgProps xmlns:a14="http://schemas.microsoft.com/office/drawing/2010/main">
                        <a14:imgLayer r:embed="rId4">
                          <a14:imgEffect>
                            <a14:brightnessContrast bright="20000" contrast="-2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303043">
                  <a:off x="802686" y="3338299"/>
                  <a:ext cx="690309" cy="7060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5" name="Picture 5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20821383" flipH="1">
                  <a:off x="1780761" y="3799816"/>
                  <a:ext cx="1002843" cy="8115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6" name="Picture 5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673619">
                  <a:off x="-198548" y="3102665"/>
                  <a:ext cx="1102480" cy="8921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57" name="Прямоугольник 56"/>
              <p:cNvSpPr/>
              <p:nvPr/>
            </p:nvSpPr>
            <p:spPr>
              <a:xfrm>
                <a:off x="2731887" y="3650722"/>
                <a:ext cx="1996405" cy="1385383"/>
              </a:xfrm>
              <a:prstGeom prst="rect">
                <a:avLst/>
              </a:prstGeom>
              <a:noFill/>
              <a:ln w="12700">
                <a:solidFill>
                  <a:srgbClr val="00B05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6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96957" flipH="1">
              <a:off x="7281018" y="5585722"/>
              <a:ext cx="460538" cy="471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Группа 40"/>
          <p:cNvGrpSpPr/>
          <p:nvPr/>
        </p:nvGrpSpPr>
        <p:grpSpPr>
          <a:xfrm>
            <a:off x="2215687" y="1700808"/>
            <a:ext cx="2500329" cy="1309038"/>
            <a:chOff x="6215074" y="428604"/>
            <a:chExt cx="2500329" cy="1309038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6215074" y="1217241"/>
              <a:ext cx="2500329" cy="573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7020991" y="1205133"/>
              <a:ext cx="103065" cy="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равая круглая скобка 29"/>
            <p:cNvSpPr/>
            <p:nvPr/>
          </p:nvSpPr>
          <p:spPr>
            <a:xfrm rot="16200000">
              <a:off x="7426589" y="-249808"/>
              <a:ext cx="77299" cy="2500329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86644" y="428604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29388" y="1214422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14701" y="1214422"/>
              <a:ext cx="92869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57158" y="785794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Какую задачу вы бы рассказали по этой схеме.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Группа 40"/>
          <p:cNvGrpSpPr/>
          <p:nvPr/>
        </p:nvGrpSpPr>
        <p:grpSpPr>
          <a:xfrm>
            <a:off x="6032111" y="1700809"/>
            <a:ext cx="2500329" cy="1309037"/>
            <a:chOff x="6215074" y="428605"/>
            <a:chExt cx="2500329" cy="1309037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6215074" y="1217241"/>
              <a:ext cx="2500329" cy="573"/>
            </a:xfrm>
            <a:prstGeom prst="line">
              <a:avLst/>
            </a:prstGeom>
            <a:ln w="19050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7020991" y="1205133"/>
              <a:ext cx="103065" cy="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равая круглая скобка 19"/>
            <p:cNvSpPr/>
            <p:nvPr/>
          </p:nvSpPr>
          <p:spPr>
            <a:xfrm rot="16200000">
              <a:off x="7426589" y="-249808"/>
              <a:ext cx="77299" cy="2500329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86644" y="428605"/>
              <a:ext cx="78581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29388" y="1214422"/>
              <a:ext cx="500066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714701" y="1214422"/>
              <a:ext cx="92869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7158" y="1631870"/>
            <a:ext cx="1289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8896" y="2410587"/>
            <a:ext cx="1248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9512" y="4869160"/>
            <a:ext cx="8784976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07704" y="1415331"/>
            <a:ext cx="0" cy="4893989"/>
          </a:xfrm>
          <a:prstGeom prst="line">
            <a:avLst/>
          </a:prstGeom>
          <a:ln w="1905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7"/>
          <p:cNvGrpSpPr/>
          <p:nvPr/>
        </p:nvGrpSpPr>
        <p:grpSpPr>
          <a:xfrm>
            <a:off x="2467648" y="4946888"/>
            <a:ext cx="1996405" cy="1385383"/>
            <a:chOff x="6133033" y="3680722"/>
            <a:chExt cx="1996405" cy="1385383"/>
          </a:xfrm>
        </p:grpSpPr>
        <p:sp>
          <p:nvSpPr>
            <p:cNvPr id="6" name="Овал 5"/>
            <p:cNvSpPr/>
            <p:nvPr/>
          </p:nvSpPr>
          <p:spPr>
            <a:xfrm>
              <a:off x="6245588" y="3961738"/>
              <a:ext cx="1762977" cy="823353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212449">
              <a:off x="6553920" y="3937587"/>
              <a:ext cx="392536" cy="312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" name="Picture 4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04017">
              <a:off x="7216472" y="3997196"/>
              <a:ext cx="452257" cy="442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2" name="Группа 41"/>
            <p:cNvGrpSpPr/>
            <p:nvPr/>
          </p:nvGrpSpPr>
          <p:grpSpPr>
            <a:xfrm rot="21267781">
              <a:off x="6955942" y="3797536"/>
              <a:ext cx="383585" cy="278222"/>
              <a:chOff x="2878343" y="3163952"/>
              <a:chExt cx="2464336" cy="1787431"/>
            </a:xfrm>
          </p:grpSpPr>
          <p:sp>
            <p:nvSpPr>
              <p:cNvPr id="44" name="Скругленный прямоугольник 43"/>
              <p:cNvSpPr/>
              <p:nvPr/>
            </p:nvSpPr>
            <p:spPr>
              <a:xfrm rot="13646272" flipH="1">
                <a:off x="4064383" y="2743371"/>
                <a:ext cx="857715" cy="169887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 rot="2399877">
                <a:off x="2878343" y="3443845"/>
                <a:ext cx="2010051" cy="150753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49" name="Picture 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470900">
              <a:off x="7601631" y="4520740"/>
              <a:ext cx="373919" cy="365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080300">
              <a:off x="6400132" y="4069418"/>
              <a:ext cx="356053" cy="571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2" name="Picture 6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016399">
              <a:off x="6486136" y="4502915"/>
              <a:ext cx="387612" cy="487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1241" y="4069150"/>
              <a:ext cx="356054" cy="571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5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297269">
              <a:off x="7490575" y="4210920"/>
              <a:ext cx="247002" cy="501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" name="Picture 3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9943" y="4318296"/>
              <a:ext cx="427584" cy="419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8" name="Группа 37"/>
            <p:cNvGrpSpPr/>
            <p:nvPr/>
          </p:nvGrpSpPr>
          <p:grpSpPr>
            <a:xfrm rot="19479768">
              <a:off x="7053500" y="4558308"/>
              <a:ext cx="394850" cy="275348"/>
              <a:chOff x="2878343" y="3163952"/>
              <a:chExt cx="2464336" cy="1787431"/>
            </a:xfrm>
          </p:grpSpPr>
          <p:sp>
            <p:nvSpPr>
              <p:cNvPr id="39" name="Скругленный прямоугольник 38"/>
              <p:cNvSpPr/>
              <p:nvPr/>
            </p:nvSpPr>
            <p:spPr>
              <a:xfrm rot="13646272" flipH="1">
                <a:off x="4064383" y="2743371"/>
                <a:ext cx="857715" cy="169887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2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 rot="2399877">
                <a:off x="2878343" y="3443845"/>
                <a:ext cx="2010051" cy="150753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6133033" y="3680722"/>
              <a:ext cx="1996405" cy="1385383"/>
            </a:xfrm>
            <a:prstGeom prst="rect">
              <a:avLst/>
            </a:prstGeom>
            <a:noFill/>
            <a:ln w="12700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9512" y="5125045"/>
            <a:ext cx="182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9" name="TextBox 5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98896" y="3930210"/>
            <a:ext cx="86819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34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0.40452 -0.2803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26" y="-1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80528" y="1264537"/>
            <a:ext cx="8567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яблоне зелёных яблок было                    ,                    жёлтых. Сорвали 2 зелёных яблока  и 9  жёлтых.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12687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64133" y="1283930"/>
            <a:ext cx="1752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столько же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00892" y="12687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52495" y="1268760"/>
            <a:ext cx="1375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1553" y="3857628"/>
            <a:ext cx="1470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а  -  2</a:t>
            </a:r>
            <a:endParaRPr lang="ru-RU" sz="2800" dirty="0">
              <a:solidFill>
                <a:srgbClr val="008A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0112" y="3857628"/>
            <a:ext cx="136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а  -  9</a:t>
            </a:r>
            <a:endParaRPr lang="ru-RU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2123166"/>
            <a:ext cx="6831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Каких яблок осталось меньше и на сколько?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56565"/>
            <a:ext cx="1067595" cy="82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80287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устно решить задачу.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588" y="3514677"/>
            <a:ext cx="1071567" cy="827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580112" y="3833878"/>
            <a:ext cx="136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-  9</a:t>
            </a:r>
            <a:endParaRPr lang="ru-RU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1553" y="3833878"/>
            <a:ext cx="1470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  </a:t>
            </a:r>
            <a:r>
              <a:rPr lang="ru-RU" sz="2800" dirty="0" smtClean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-  2</a:t>
            </a:r>
            <a:endParaRPr lang="ru-RU" sz="2800" dirty="0">
              <a:solidFill>
                <a:srgbClr val="008A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9825" y="1283198"/>
            <a:ext cx="86106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яблоне зелёных яблок было                     ,                    жёлтых. Сорвали 2 зелёных яблока  и 9  жёлтых.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12687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7037" y="12687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2123166"/>
            <a:ext cx="6831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Каких яблок осталось меньше и на сколько?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16890" y="4383826"/>
            <a:ext cx="498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8A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45282" y="438382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588" y="3514677"/>
            <a:ext cx="1071567" cy="827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56565"/>
            <a:ext cx="1067595" cy="82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801131" y="1225481"/>
            <a:ext cx="656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9512" y="80287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устно решить задачу.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22756" y="1241934"/>
            <a:ext cx="717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8A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1553" y="384189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61103" y="384329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4211960" y="4482571"/>
            <a:ext cx="177192" cy="242573"/>
            <a:chOff x="7286644" y="3643314"/>
            <a:chExt cx="357190" cy="57150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 rot="16200000" flipH="1">
              <a:off x="7322363" y="3679033"/>
              <a:ext cx="357190" cy="285752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0800000" flipV="1">
              <a:off x="7286644" y="4000504"/>
              <a:ext cx="357190" cy="214314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36"/>
          <p:cNvGrpSpPr/>
          <p:nvPr/>
        </p:nvGrpSpPr>
        <p:grpSpPr>
          <a:xfrm>
            <a:off x="4211960" y="3978515"/>
            <a:ext cx="177192" cy="242573"/>
            <a:chOff x="7286644" y="3643314"/>
            <a:chExt cx="357190" cy="571504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rot="16200000" flipH="1">
              <a:off x="7322363" y="3679033"/>
              <a:ext cx="357190" cy="285752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0800000" flipV="1">
              <a:off x="7286644" y="4000504"/>
              <a:ext cx="357190" cy="214314"/>
            </a:xfrm>
            <a:prstGeom prst="line">
              <a:avLst/>
            </a:prstGeom>
            <a:ln w="28575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234874" y="1228021"/>
            <a:ext cx="660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008A3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03327" y="1223109"/>
            <a:ext cx="685207" cy="538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4231" y="532949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жёлтых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яблок осталось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меньше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чем </a:t>
            </a:r>
            <a:r>
              <a:rPr lang="ru-RU" sz="2400" dirty="0" smtClean="0">
                <a:solidFill>
                  <a:srgbClr val="008A3E"/>
                </a:solidFill>
                <a:latin typeface="Arial" pitchFamily="34" charset="0"/>
                <a:cs typeface="Arial" pitchFamily="34" charset="0"/>
              </a:rPr>
              <a:t>зелёных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7 штук.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4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07 L -0.36059 0.3769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38" y="1887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96762E-6 L -0.15538 0.3776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78" y="1887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3" grpId="0"/>
      <p:bldP spid="24" grpId="0"/>
      <p:bldP spid="33" grpId="0"/>
      <p:bldP spid="35" grpId="0"/>
      <p:bldP spid="3" grpId="0"/>
      <p:bldP spid="4" grpId="0"/>
      <p:bldP spid="40" grpId="0"/>
      <p:bldP spid="40" grpId="1"/>
      <p:bldP spid="41" grpId="0"/>
      <p:bldP spid="41" grpId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выражения, если возможно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Объясни выбор знака.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4016" y="4221088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323528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323528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323528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333575" y="566124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Нашивка 31"/>
          <p:cNvSpPr/>
          <p:nvPr/>
        </p:nvSpPr>
        <p:spPr>
          <a:xfrm rot="10800000">
            <a:off x="1609556" y="566466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Нашивка 32"/>
          <p:cNvSpPr/>
          <p:nvPr/>
        </p:nvSpPr>
        <p:spPr>
          <a:xfrm rot="10800000">
            <a:off x="1609556" y="566466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Нашивка 33"/>
          <p:cNvSpPr/>
          <p:nvPr/>
        </p:nvSpPr>
        <p:spPr>
          <a:xfrm rot="10800000">
            <a:off x="1626656" y="5664668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Нашивка 34"/>
          <p:cNvSpPr/>
          <p:nvPr/>
        </p:nvSpPr>
        <p:spPr>
          <a:xfrm rot="10800000">
            <a:off x="1618782" y="5676543"/>
            <a:ext cx="411954" cy="597278"/>
          </a:xfrm>
          <a:prstGeom prst="chevron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Равно 35"/>
          <p:cNvSpPr/>
          <p:nvPr/>
        </p:nvSpPr>
        <p:spPr>
          <a:xfrm>
            <a:off x="833448" y="5774564"/>
            <a:ext cx="755250" cy="373299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833448" y="5774564"/>
            <a:ext cx="755250" cy="373299"/>
          </a:xfrm>
          <a:prstGeom prst="mathEqual">
            <a:avLst/>
          </a:prstGeom>
          <a:solidFill>
            <a:srgbClr val="FF0000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Равно 37"/>
          <p:cNvSpPr/>
          <p:nvPr/>
        </p:nvSpPr>
        <p:spPr>
          <a:xfrm>
            <a:off x="833448" y="5774564"/>
            <a:ext cx="755250" cy="373299"/>
          </a:xfrm>
          <a:prstGeom prst="mathEqual">
            <a:avLst/>
          </a:prstGeom>
          <a:solidFill>
            <a:srgbClr val="FF0000"/>
          </a:solidFill>
          <a:ln w="317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79512" y="5301208"/>
            <a:ext cx="878497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176410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- 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764105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98824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298824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2988241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666834" y="176410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04248" y="176410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206134" y="1764105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932040" y="298824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92280" y="298824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278142" y="2988241"/>
            <a:ext cx="526106" cy="5847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7343340" y="107340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07504" y="446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64. Решение задач.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5736" y="1764105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 +  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48064" y="5877272"/>
            <a:ext cx="273630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48064" y="5877272"/>
            <a:ext cx="273630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48064" y="5877272"/>
            <a:ext cx="273630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Сравнить нельзя!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38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6810</TotalTime>
  <Words>1144</Words>
  <Application>Microsoft Office PowerPoint</Application>
  <PresentationFormat>Экран (4:3)</PresentationFormat>
  <Paragraphs>340</Paragraphs>
  <Slides>17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745</cp:revision>
  <dcterms:created xsi:type="dcterms:W3CDTF">2010-10-26T14:31:01Z</dcterms:created>
  <dcterms:modified xsi:type="dcterms:W3CDTF">2016-02-02T18:31:21Z</dcterms:modified>
</cp:coreProperties>
</file>