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75" r:id="rId2"/>
    <p:sldId id="489" r:id="rId3"/>
    <p:sldId id="491" r:id="rId4"/>
    <p:sldId id="496" r:id="rId5"/>
    <p:sldId id="493" r:id="rId6"/>
    <p:sldId id="494" r:id="rId7"/>
    <p:sldId id="500" r:id="rId8"/>
    <p:sldId id="478" r:id="rId9"/>
    <p:sldId id="497" r:id="rId10"/>
    <p:sldId id="499" r:id="rId11"/>
    <p:sldId id="498" r:id="rId12"/>
    <p:sldId id="4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  <a:srgbClr val="008000"/>
    <a:srgbClr val="B6DF89"/>
    <a:srgbClr val="50A808"/>
    <a:srgbClr val="FD99B3"/>
    <a:srgbClr val="CC00CC"/>
    <a:srgbClr val="FF6600"/>
    <a:srgbClr val="F3650D"/>
    <a:srgbClr val="FF8837"/>
    <a:srgbClr val="FFE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0" autoAdjust="0"/>
  </p:normalViewPr>
  <p:slideViewPr>
    <p:cSldViewPr>
      <p:cViewPr>
        <p:scale>
          <a:sx n="43" d="100"/>
          <a:sy n="43" d="100"/>
        </p:scale>
        <p:origin x="-95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30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21.png"/><Relationship Id="rId21" Type="http://schemas.openxmlformats.org/officeDocument/2006/relationships/image" Target="../media/image33.png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17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5.wdp"/><Relationship Id="rId22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21.png"/><Relationship Id="rId21" Type="http://schemas.openxmlformats.org/officeDocument/2006/relationships/image" Target="../media/image33.png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17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5.wdp"/><Relationship Id="rId22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54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«Числа и цифры. Римские цифры»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72232"/>
            <a:ext cx="492922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187169" y="3689576"/>
            <a:ext cx="8858280" cy="163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7519829" y="3698273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924301" y="3688457"/>
            <a:ext cx="187169" cy="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1748560" y="3688248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28625" y="2960669"/>
            <a:ext cx="35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7824" y="2960669"/>
            <a:ext cx="37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573027" y="3688248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397494" y="3681294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221961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5004" y="2960669"/>
            <a:ext cx="37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97177" y="2960669"/>
            <a:ext cx="31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5870895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046428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166225" y="2988241"/>
            <a:ext cx="6632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6695362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00042" y="3708457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496" y="2960669"/>
            <a:ext cx="368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8344296" y="3680646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0434" y="4071942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86382" y="4071942"/>
            <a:ext cx="785818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6012" y="4071942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45452" y="4071942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67944" y="4071942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5510" y="572454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7966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82944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7568" y="5724545"/>
            <a:ext cx="785818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52612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52254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83298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82590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38652" y="5724545"/>
            <a:ext cx="928694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67922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0017" y="836712"/>
            <a:ext cx="867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Какие числа не записал Вова? Помоги ему записать пропущенные числа от наименьшего к наибольшему.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4183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36846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79509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22172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4835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07498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50161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92824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35487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1520" y="19740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78149" y="1974005"/>
            <a:ext cx="64294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53537" y="4665910"/>
            <a:ext cx="835252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1273" y="2967216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87169" y="3689576"/>
            <a:ext cx="8858280" cy="163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7519829" y="3698273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924301" y="3688457"/>
            <a:ext cx="187169" cy="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1748560" y="3688248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6537" y="2960669"/>
            <a:ext cx="4951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3128" y="2960669"/>
            <a:ext cx="46469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8625" y="2960669"/>
            <a:ext cx="35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7824" y="2960669"/>
            <a:ext cx="37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573027" y="3688248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8905" y="2960669"/>
            <a:ext cx="467404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397494" y="3681294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221961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805088" y="2960669"/>
            <a:ext cx="423095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5004" y="2960669"/>
            <a:ext cx="37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97177" y="2960669"/>
            <a:ext cx="31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5870895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046428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166225" y="2988241"/>
            <a:ext cx="6632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6695362" y="3689120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00042" y="3708457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496" y="2960669"/>
            <a:ext cx="368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8344296" y="3680646"/>
            <a:ext cx="187169" cy="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0434" y="4071942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86382" y="4071942"/>
            <a:ext cx="785818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6012" y="4071942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45452" y="4071942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67944" y="4071942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0017" y="836712"/>
            <a:ext cx="867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Какие числа не записал Вова? Помоги ему записать пропущенные числа от наименьшего к наибольшему.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61650" y="5085183"/>
            <a:ext cx="197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5510" y="572454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7966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82944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67568" y="5724545"/>
            <a:ext cx="785818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52612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52254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83298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82590" y="572454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38652" y="5724545"/>
            <a:ext cx="928694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67922" y="5724545"/>
            <a:ext cx="7143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9704 -0.24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13073 -0.240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3681 -0.240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13941 -0.2407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4.81481E-6 L 0.14948 -0.240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7" grpId="1" animBg="1"/>
      <p:bldP spid="8" grpId="1" animBg="1"/>
      <p:bldP spid="12" grpId="1" animBg="1"/>
      <p:bldP spid="15" grpId="1" animBg="1"/>
      <p:bldP spid="64" grpId="0" animBg="1"/>
      <p:bldP spid="65" grpId="0" animBg="1"/>
      <p:bldP spid="68" grpId="0" animBg="1"/>
      <p:bldP spid="71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7815"/>
            <a:ext cx="2500210" cy="156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1660687" cy="157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Группа 211"/>
          <p:cNvGrpSpPr/>
          <p:nvPr/>
        </p:nvGrpSpPr>
        <p:grpSpPr>
          <a:xfrm flipH="1">
            <a:off x="563068" y="2858066"/>
            <a:ext cx="714380" cy="642942"/>
            <a:chOff x="642910" y="1071546"/>
            <a:chExt cx="1357322" cy="114300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42910" y="1071546"/>
              <a:ext cx="1357322" cy="1143008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201807" y="1494882"/>
              <a:ext cx="285752" cy="2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722351" y="2823777"/>
            <a:ext cx="714380" cy="642942"/>
            <a:chOff x="3357554" y="2857496"/>
            <a:chExt cx="714380" cy="642942"/>
          </a:xfrm>
        </p:grpSpPr>
        <p:sp>
          <p:nvSpPr>
            <p:cNvPr id="40" name="Прямоугольник 39"/>
            <p:cNvSpPr/>
            <p:nvPr/>
          </p:nvSpPr>
          <p:spPr>
            <a:xfrm flipH="1">
              <a:off x="3357554" y="2857496"/>
              <a:ext cx="714380" cy="642942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571868" y="3143248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6503200" y="2786628"/>
            <a:ext cx="1024642" cy="714380"/>
            <a:chOff x="6503200" y="3068960"/>
            <a:chExt cx="1024642" cy="714380"/>
          </a:xfrm>
        </p:grpSpPr>
        <p:sp>
          <p:nvSpPr>
            <p:cNvPr id="43" name="Прямоугольник 42"/>
            <p:cNvSpPr/>
            <p:nvPr/>
          </p:nvSpPr>
          <p:spPr>
            <a:xfrm flipH="1">
              <a:off x="6503200" y="3068960"/>
              <a:ext cx="1024642" cy="71438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flipH="1">
              <a:off x="7286644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flipH="1">
              <a:off x="7072330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flipH="1">
              <a:off x="6858016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 flipH="1">
              <a:off x="6643702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786578" y="3640464"/>
              <a:ext cx="5000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7815"/>
            <a:ext cx="3820414" cy="153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9512" y="591071"/>
            <a:ext cx="716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одной книжке Петя увидел рисунки.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7799" y="3729226"/>
            <a:ext cx="7118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могут обозначать записи под рисунками?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67799" y="4574738"/>
            <a:ext cx="8784976" cy="1446550"/>
            <a:chOff x="179512" y="4815045"/>
            <a:chExt cx="8784976" cy="1446550"/>
          </a:xfrm>
        </p:grpSpPr>
        <p:sp>
          <p:nvSpPr>
            <p:cNvPr id="49" name="TextBox 48"/>
            <p:cNvSpPr txBox="1"/>
            <p:nvPr/>
          </p:nvSpPr>
          <p:spPr>
            <a:xfrm>
              <a:off x="179512" y="4815045"/>
              <a:ext cx="87849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!</a:t>
              </a:r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Знаки                и                   - цифры древнего народа майя. Этими знаками записано число предметов на каждом рисунке.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625372" y="4965753"/>
              <a:ext cx="714380" cy="407463"/>
              <a:chOff x="1724004" y="5589240"/>
              <a:chExt cx="714380" cy="407463"/>
            </a:xfrm>
          </p:grpSpPr>
          <p:sp>
            <p:nvSpPr>
              <p:cNvPr id="64" name="Прямоугольник 63"/>
              <p:cNvSpPr/>
              <p:nvPr/>
            </p:nvSpPr>
            <p:spPr>
              <a:xfrm flipH="1">
                <a:off x="1724004" y="5589240"/>
                <a:ext cx="714380" cy="407463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 flipH="1">
                <a:off x="1993832" y="5714033"/>
                <a:ext cx="150396" cy="1607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137540" y="5012778"/>
              <a:ext cx="714380" cy="360438"/>
              <a:chOff x="4289668" y="5602289"/>
              <a:chExt cx="714380" cy="360438"/>
            </a:xfrm>
          </p:grpSpPr>
          <p:sp>
            <p:nvSpPr>
              <p:cNvPr id="67" name="Прямоугольник 66"/>
              <p:cNvSpPr/>
              <p:nvPr/>
            </p:nvSpPr>
            <p:spPr>
              <a:xfrm flipH="1">
                <a:off x="4289668" y="5602289"/>
                <a:ext cx="714380" cy="36043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4503982" y="5808683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Прямоугольник 81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83" name="TextBox 82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6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7815"/>
            <a:ext cx="2500210" cy="156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1660687" cy="157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Группа 211"/>
          <p:cNvGrpSpPr/>
          <p:nvPr/>
        </p:nvGrpSpPr>
        <p:grpSpPr>
          <a:xfrm flipH="1">
            <a:off x="563068" y="2858066"/>
            <a:ext cx="714380" cy="642942"/>
            <a:chOff x="642910" y="1071546"/>
            <a:chExt cx="1357322" cy="114300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42910" y="1071546"/>
              <a:ext cx="1357322" cy="1143008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201807" y="1494882"/>
              <a:ext cx="285752" cy="2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722351" y="2823777"/>
            <a:ext cx="714380" cy="642942"/>
            <a:chOff x="3357554" y="2857496"/>
            <a:chExt cx="714380" cy="642942"/>
          </a:xfrm>
        </p:grpSpPr>
        <p:sp>
          <p:nvSpPr>
            <p:cNvPr id="40" name="Прямоугольник 39"/>
            <p:cNvSpPr/>
            <p:nvPr/>
          </p:nvSpPr>
          <p:spPr>
            <a:xfrm flipH="1">
              <a:off x="3357554" y="2857496"/>
              <a:ext cx="714380" cy="642942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571868" y="3143248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6503200" y="2786628"/>
            <a:ext cx="1024642" cy="714380"/>
            <a:chOff x="6503200" y="3068960"/>
            <a:chExt cx="1024642" cy="714380"/>
          </a:xfrm>
        </p:grpSpPr>
        <p:sp>
          <p:nvSpPr>
            <p:cNvPr id="43" name="Прямоугольник 42"/>
            <p:cNvSpPr/>
            <p:nvPr/>
          </p:nvSpPr>
          <p:spPr>
            <a:xfrm flipH="1">
              <a:off x="6503200" y="3068960"/>
              <a:ext cx="1024642" cy="71438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flipH="1">
              <a:off x="7286644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flipH="1">
              <a:off x="7072330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flipH="1">
              <a:off x="6858016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 flipH="1">
              <a:off x="6643702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786578" y="3640464"/>
              <a:ext cx="5000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7815"/>
            <a:ext cx="3820414" cy="153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179512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8149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96786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05423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14060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22697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31334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39971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48608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57244" y="5940569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9512" y="4110171"/>
            <a:ext cx="897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сосчитать предметы на рисунке и назвать эти числа?.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512" y="591071"/>
            <a:ext cx="716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одной книжке Петя увидел рисунки.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9512" y="3785724"/>
            <a:ext cx="8784976" cy="0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255499" y="5002228"/>
            <a:ext cx="874448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7815"/>
            <a:ext cx="2500210" cy="156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1660687" cy="157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Группа 211"/>
          <p:cNvGrpSpPr/>
          <p:nvPr/>
        </p:nvGrpSpPr>
        <p:grpSpPr>
          <a:xfrm flipH="1">
            <a:off x="563068" y="2858066"/>
            <a:ext cx="714380" cy="642942"/>
            <a:chOff x="642910" y="1071546"/>
            <a:chExt cx="1357322" cy="114300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42910" y="1071546"/>
              <a:ext cx="1357322" cy="1143008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201807" y="1494882"/>
              <a:ext cx="285752" cy="2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722351" y="2823777"/>
            <a:ext cx="714380" cy="642942"/>
            <a:chOff x="3357554" y="2857496"/>
            <a:chExt cx="714380" cy="642942"/>
          </a:xfrm>
        </p:grpSpPr>
        <p:sp>
          <p:nvSpPr>
            <p:cNvPr id="40" name="Прямоугольник 39"/>
            <p:cNvSpPr/>
            <p:nvPr/>
          </p:nvSpPr>
          <p:spPr>
            <a:xfrm flipH="1">
              <a:off x="3357554" y="2857496"/>
              <a:ext cx="714380" cy="642942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571868" y="3143248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6503200" y="2786628"/>
            <a:ext cx="1024642" cy="714380"/>
            <a:chOff x="6503200" y="3068960"/>
            <a:chExt cx="1024642" cy="714380"/>
          </a:xfrm>
        </p:grpSpPr>
        <p:sp>
          <p:nvSpPr>
            <p:cNvPr id="43" name="Прямоугольник 42"/>
            <p:cNvSpPr/>
            <p:nvPr/>
          </p:nvSpPr>
          <p:spPr>
            <a:xfrm flipH="1">
              <a:off x="6503200" y="3068960"/>
              <a:ext cx="1024642" cy="71438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flipH="1">
              <a:off x="7286644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flipH="1">
              <a:off x="7072330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flipH="1">
              <a:off x="6858016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 flipH="1">
              <a:off x="6643702" y="3354712"/>
              <a:ext cx="142876" cy="145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786578" y="3640464"/>
              <a:ext cx="5000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7815"/>
            <a:ext cx="3820414" cy="153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179512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8149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96786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05423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14060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22697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31334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39971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48608" y="594056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57244" y="5940569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9512" y="4110171"/>
            <a:ext cx="897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сосчитать предметы на рисунке и назвать эти числа?.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512" y="591071"/>
            <a:ext cx="716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одной книжке Петя увидел рисунки.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9512" y="3785724"/>
            <a:ext cx="8784976" cy="0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61650" y="5085183"/>
            <a:ext cx="197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13802 -0.4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15955 -0.440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38611 -0.440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6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6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46" y="692696"/>
            <a:ext cx="8801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Цифры, с которыми ты познакомился на уроках математики,  называются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арабскими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Их всего десять.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23528" y="4140369"/>
            <a:ext cx="357190" cy="584775"/>
          </a:xfrm>
          <a:prstGeom prst="rect">
            <a:avLst/>
          </a:prstGeom>
          <a:noFill/>
          <a:ln>
            <a:solidFill>
              <a:srgbClr val="A162D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209789" y="4140369"/>
            <a:ext cx="500066" cy="584775"/>
          </a:xfrm>
          <a:prstGeom prst="rect">
            <a:avLst/>
          </a:prstGeom>
          <a:noFill/>
          <a:ln>
            <a:solidFill>
              <a:srgbClr val="A162D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187624" y="4140369"/>
            <a:ext cx="500066" cy="584775"/>
          </a:xfrm>
          <a:prstGeom prst="rect">
            <a:avLst/>
          </a:prstGeom>
          <a:noFill/>
          <a:ln>
            <a:solidFill>
              <a:srgbClr val="A162D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300905" y="4201924"/>
            <a:ext cx="458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 римские цифры.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42402" y="2276872"/>
            <a:ext cx="8206062" cy="584775"/>
            <a:chOff x="542402" y="2276872"/>
            <a:chExt cx="8206062" cy="584775"/>
          </a:xfrm>
        </p:grpSpPr>
        <p:sp>
          <p:nvSpPr>
            <p:cNvPr id="92" name="TextBox 91"/>
            <p:cNvSpPr txBox="1"/>
            <p:nvPr/>
          </p:nvSpPr>
          <p:spPr>
            <a:xfrm>
              <a:off x="1414499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286596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158693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030790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02887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774984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47081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519178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391274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2402" y="2276872"/>
              <a:ext cx="35719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>
          <a:xfrm>
            <a:off x="164746" y="3429000"/>
            <a:ext cx="8801670" cy="0"/>
          </a:xfrm>
          <a:prstGeom prst="line">
            <a:avLst/>
          </a:prstGeom>
          <a:ln w="381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58" grpId="0" animBg="1"/>
      <p:bldP spid="160" grpId="0" animBg="1"/>
      <p:bldP spid="1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214282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75507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06373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5273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84174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7908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654970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910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52717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286776" y="5724545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2327027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2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2320677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8" y="2331789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2331789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55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746" y="692696"/>
            <a:ext cx="771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Назовите числа, которые здесь записаны.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14282" y="1412776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47598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777499" y="1412776"/>
            <a:ext cx="71081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508104" y="1412776"/>
            <a:ext cx="785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380312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388424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985412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855910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307602" y="1412776"/>
            <a:ext cx="9286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577700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64746" y="3429000"/>
            <a:ext cx="8801670" cy="0"/>
          </a:xfrm>
          <a:prstGeom prst="line">
            <a:avLst/>
          </a:prstGeom>
          <a:ln w="381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78931" y="4293096"/>
            <a:ext cx="835252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4282" y="5724544"/>
            <a:ext cx="8715436" cy="584776"/>
            <a:chOff x="214282" y="3564304"/>
            <a:chExt cx="8715436" cy="584776"/>
          </a:xfrm>
        </p:grpSpPr>
        <p:sp>
          <p:nvSpPr>
            <p:cNvPr id="92" name="TextBox 91"/>
            <p:cNvSpPr txBox="1"/>
            <p:nvPr/>
          </p:nvSpPr>
          <p:spPr>
            <a:xfrm>
              <a:off x="214282" y="3564304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75507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063732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952738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841744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790874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654970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591074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527178" y="3564305"/>
              <a:ext cx="357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286776" y="3564305"/>
              <a:ext cx="6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2327027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2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2327027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2320677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8" y="2331789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2331789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55" y="23270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746" y="692696"/>
            <a:ext cx="771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Назовите числа, которые здесь записаны.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14282" y="1412776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47598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777499" y="1412776"/>
            <a:ext cx="71081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508104" y="1412776"/>
            <a:ext cx="785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380312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388424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985412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855910" y="141277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307602" y="1412776"/>
            <a:ext cx="9286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577700" y="1412776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282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5507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373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5273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74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908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54970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910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2717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86776" y="5724545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1650" y="5085183"/>
            <a:ext cx="197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64746" y="3429000"/>
            <a:ext cx="8801670" cy="0"/>
          </a:xfrm>
          <a:prstGeom prst="line">
            <a:avLst/>
          </a:prstGeom>
          <a:ln w="381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5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5861777" y="1290713"/>
            <a:ext cx="3030703" cy="1994271"/>
            <a:chOff x="1670249" y="3264269"/>
            <a:chExt cx="4394978" cy="2578333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670249" y="3264269"/>
              <a:ext cx="4394978" cy="25783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701557" y="3623747"/>
              <a:ext cx="4288115" cy="1718337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085" y="4147562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690" y="3889864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73419" y="3433100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96053" y="3567878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88007" y="4533836"/>
              <a:ext cx="1677220" cy="668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70249" y="4627176"/>
              <a:ext cx="1578934" cy="629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127" y="4791534"/>
              <a:ext cx="1638971" cy="653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239346" y="1290713"/>
            <a:ext cx="2569717" cy="1994271"/>
            <a:chOff x="827584" y="908720"/>
            <a:chExt cx="3744416" cy="266429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827584" y="908720"/>
              <a:ext cx="3744416" cy="26642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053302" y="1506745"/>
              <a:ext cx="3024336" cy="1368152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50A808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467" y="1124744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273" y="1853640"/>
              <a:ext cx="1415422" cy="734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36836" y="1185867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492895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2970419" y="1291416"/>
            <a:ext cx="2681701" cy="1982758"/>
            <a:chOff x="1403647" y="276896"/>
            <a:chExt cx="4968553" cy="3368128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1403647" y="276896"/>
              <a:ext cx="4968553" cy="3368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1403647" y="276896"/>
              <a:ext cx="4858936" cy="3201244"/>
              <a:chOff x="1403647" y="276896"/>
              <a:chExt cx="4858936" cy="3201244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1506216" y="851835"/>
                <a:ext cx="4410086" cy="195295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50A808"/>
                </a:solidFill>
                <a:prstDash val="solid"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3" name="Группа 72"/>
              <p:cNvGrpSpPr/>
              <p:nvPr/>
            </p:nvGrpSpPr>
            <p:grpSpPr>
              <a:xfrm>
                <a:off x="1403647" y="276896"/>
                <a:ext cx="4858936" cy="3201244"/>
                <a:chOff x="1403647" y="276896"/>
                <a:chExt cx="4858936" cy="3201244"/>
              </a:xfrm>
            </p:grpSpPr>
            <p:pic>
              <p:nvPicPr>
                <p:cNvPr id="74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0949" y="1873240"/>
                  <a:ext cx="1267163" cy="10987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5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502251" y="302436"/>
                  <a:ext cx="1267163" cy="10987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" name="Picture 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colorTemperature colorTemp="47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649156" y="1455864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" name="Picture 2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4152" y="2298690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8" name="Picture 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0309" y="2465935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9" name="Picture 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0949" y="713413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0" name="Picture 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403647" y="1219516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" name="Picture 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403648" y="276896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" name="Picture 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sharpenSoften amount="25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3429" y="759772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3" name="Picture 3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sharpenSoften amount="25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95282" y="1822221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57" name="TextBox 56"/>
          <p:cNvSpPr txBox="1"/>
          <p:nvPr/>
        </p:nvSpPr>
        <p:spPr>
          <a:xfrm>
            <a:off x="239346" y="463286"/>
            <a:ext cx="865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Кате записать число предметов на рисунках арабскими и римскими цифрами.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50386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11611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15816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8884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7784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614691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910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52717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46328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14282" y="500446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057582" y="5006126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49561" y="500446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47574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1695795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696246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3599902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4648123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53537" y="4061299"/>
            <a:ext cx="835252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5536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12410" y="5002804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055710" y="500446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47689" y="5002804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2410" y="4999205"/>
            <a:ext cx="35719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55710" y="5000866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47689" y="4999205"/>
            <a:ext cx="5000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668365" y="3356992"/>
            <a:ext cx="115210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5861777" y="1290713"/>
            <a:ext cx="3030703" cy="1994271"/>
            <a:chOff x="1670249" y="3264269"/>
            <a:chExt cx="4394978" cy="2578333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670249" y="3264269"/>
              <a:ext cx="4394978" cy="25783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701557" y="3623747"/>
              <a:ext cx="4288115" cy="1718337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085" y="4147562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690" y="3889864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73419" y="3433100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96053" y="3567878"/>
              <a:ext cx="1614605" cy="64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88007" y="4533836"/>
              <a:ext cx="1677220" cy="668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70249" y="4627176"/>
              <a:ext cx="1578934" cy="629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127" y="4791534"/>
              <a:ext cx="1638971" cy="653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239346" y="1290713"/>
            <a:ext cx="2569717" cy="1994271"/>
            <a:chOff x="827584" y="908720"/>
            <a:chExt cx="3744416" cy="266429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827584" y="908720"/>
              <a:ext cx="3744416" cy="26642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053302" y="1506745"/>
              <a:ext cx="3024336" cy="1368152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50A808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467" y="1124744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273" y="1853640"/>
              <a:ext cx="1415422" cy="734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36836" y="1185867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492895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68820" cy="76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2970419" y="1291416"/>
            <a:ext cx="2681701" cy="1982758"/>
            <a:chOff x="1403647" y="276896"/>
            <a:chExt cx="4968553" cy="3368128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1403647" y="276896"/>
              <a:ext cx="4968553" cy="3368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1403647" y="276896"/>
              <a:ext cx="4858936" cy="3201244"/>
              <a:chOff x="1403647" y="276896"/>
              <a:chExt cx="4858936" cy="3201244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1506216" y="851835"/>
                <a:ext cx="4410086" cy="195295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50A808"/>
                </a:solidFill>
                <a:prstDash val="solid"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3" name="Группа 72"/>
              <p:cNvGrpSpPr/>
              <p:nvPr/>
            </p:nvGrpSpPr>
            <p:grpSpPr>
              <a:xfrm>
                <a:off x="1403647" y="276896"/>
                <a:ext cx="4858936" cy="3201244"/>
                <a:chOff x="1403647" y="276896"/>
                <a:chExt cx="4858936" cy="3201244"/>
              </a:xfrm>
            </p:grpSpPr>
            <p:pic>
              <p:nvPicPr>
                <p:cNvPr id="74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0949" y="1873240"/>
                  <a:ext cx="1267163" cy="10987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5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502251" y="302436"/>
                  <a:ext cx="1267163" cy="10987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" name="Picture 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colorTemperature colorTemp="47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649156" y="1455864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" name="Picture 2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4152" y="2298690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8" name="Picture 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harpenSoften amount="50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0309" y="2465935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9" name="Picture 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0949" y="713413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0" name="Picture 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403647" y="1219516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" name="Picture 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403648" y="276896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" name="Picture 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sharpenSoften amount="25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3429" y="759772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3" name="Picture 3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sharpenSoften amount="25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95282" y="1822221"/>
                  <a:ext cx="1167301" cy="1012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57" name="TextBox 56"/>
          <p:cNvSpPr txBox="1"/>
          <p:nvPr/>
        </p:nvSpPr>
        <p:spPr>
          <a:xfrm>
            <a:off x="239346" y="463286"/>
            <a:ext cx="865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Кате записать число предметов на рисунках арабскими и римскими цифрами.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47574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1695795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696246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7668365" y="3356992"/>
            <a:ext cx="115210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3599902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4648123" y="3356992"/>
            <a:ext cx="794917" cy="6480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214282" y="5004465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057582" y="500612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49561" y="5004465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12410" y="5002804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055710" y="5004465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47689" y="5002804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2410" y="4999205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55710" y="5000866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47689" y="4999205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7598" y="4998660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09514" y="5013985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50386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11611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15816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8884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614691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91074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52717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463282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5536" y="57245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7784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47148" y="572454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95536" y="572349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97" name="TextBox 96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54. Числа и цифры. Римские цифры.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61650" y="5085183"/>
            <a:ext cx="197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0.42795 -0.3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8247 -0.22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2684 -0.34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0" y="-1729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39791 -0.345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30295 -0.240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3541 -0.345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7283 -0.240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86667 -0.240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L 0.89861 -0.242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78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0" grpId="0"/>
      <p:bldP spid="118" grpId="0"/>
      <p:bldP spid="68" grpId="0"/>
      <p:bldP spid="84" grpId="0"/>
      <p:bldP spid="91" grpId="0"/>
      <p:bldP spid="112" grpId="0"/>
      <p:bldP spid="89" grpId="0"/>
      <p:bldP spid="6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3948</TotalTime>
  <Words>643</Words>
  <Application>Microsoft Office PowerPoint</Application>
  <PresentationFormat>Экран (4:3)</PresentationFormat>
  <Paragraphs>246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Танюша</cp:lastModifiedBy>
  <cp:revision>484</cp:revision>
  <dcterms:created xsi:type="dcterms:W3CDTF">2010-10-26T14:31:01Z</dcterms:created>
  <dcterms:modified xsi:type="dcterms:W3CDTF">2016-02-02T18:29:11Z</dcterms:modified>
</cp:coreProperties>
</file>