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467" r:id="rId2"/>
    <p:sldId id="469" r:id="rId3"/>
    <p:sldId id="451" r:id="rId4"/>
    <p:sldId id="470" r:id="rId5"/>
    <p:sldId id="461" r:id="rId6"/>
    <p:sldId id="471" r:id="rId7"/>
    <p:sldId id="482" r:id="rId8"/>
    <p:sldId id="483" r:id="rId9"/>
    <p:sldId id="452" r:id="rId10"/>
    <p:sldId id="462" r:id="rId11"/>
    <p:sldId id="463" r:id="rId12"/>
    <p:sldId id="477" r:id="rId13"/>
    <p:sldId id="478" r:id="rId14"/>
    <p:sldId id="479" r:id="rId15"/>
    <p:sldId id="480" r:id="rId16"/>
    <p:sldId id="475" r:id="rId17"/>
    <p:sldId id="481" r:id="rId18"/>
    <p:sldId id="476" r:id="rId19"/>
    <p:sldId id="473" r:id="rId20"/>
    <p:sldId id="4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ADDB7B"/>
    <a:srgbClr val="FFE947"/>
    <a:srgbClr val="F3650D"/>
    <a:srgbClr val="FD9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0" d="100"/>
          <a:sy n="40" d="100"/>
        </p:scale>
        <p:origin x="-104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60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1527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52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«Таблица сложения»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57750"/>
            <a:ext cx="4414045" cy="277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47586"/>
              </p:ext>
            </p:extLst>
          </p:nvPr>
        </p:nvGraphicFramePr>
        <p:xfrm>
          <a:off x="251520" y="1332696"/>
          <a:ext cx="592935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251520" y="18327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1520" y="133269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23420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6" name="Прямая со стрелкой 215"/>
          <p:cNvCxnSpPr/>
          <p:nvPr/>
        </p:nvCxnSpPr>
        <p:spPr>
          <a:xfrm>
            <a:off x="823024" y="4118778"/>
            <a:ext cx="2357454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rot="5400000">
            <a:off x="2537536" y="2832894"/>
            <a:ext cx="2000264" cy="158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823024" y="2618580"/>
            <a:ext cx="1857388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/>
          <p:nvPr/>
        </p:nvCxnSpPr>
        <p:spPr>
          <a:xfrm rot="5400000">
            <a:off x="2537535" y="2118515"/>
            <a:ext cx="714382" cy="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51520" y="2332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08974" y="2332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8292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39044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08243" y="390446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88224" y="2308215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24356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0232" y="382038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 + 5 =10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3656" y="132692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501699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Запиши равенства, которые можно составить из чисел, соединённых стрелкой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0" grpId="0"/>
      <p:bldP spid="31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26052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077529" y="1799892"/>
            <a:ext cx="0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243" idx="1"/>
          </p:cNvCxnSpPr>
          <p:nvPr/>
        </p:nvCxnSpPr>
        <p:spPr>
          <a:xfrm>
            <a:off x="971600" y="3533040"/>
            <a:ext cx="292382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886350" y="327351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37743E-6 L 0.40764 -0.3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2" y="-15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4618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30874" y="1799892"/>
            <a:ext cx="9078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944256" y="3535128"/>
            <a:ext cx="294209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80712 -0.23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47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4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3716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130874" y="1799892"/>
            <a:ext cx="9078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944256" y="3535128"/>
            <a:ext cx="294209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90396E-6 L 0.41754 0.1365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68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43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82515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6190" y="21329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6795" y="43430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43029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6795" y="121368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8682" y="12011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5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9687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300192" y="4422011"/>
            <a:ext cx="2736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4522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6190" y="21329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6795" y="43430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43029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6795" y="121368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8682" y="12011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5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9687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55608" y="5661248"/>
            <a:ext cx="214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7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138 L 0.35851 0.1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35382 0.328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1" y="1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80712 0.261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47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60533" y="1799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70587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957119" y="31825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56176" y="1844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35508" y="473509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60533" y="1799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70587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957119" y="31825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56176" y="1844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11649 -0.55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-2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11111E-6 L 0.17812 -0.443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-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06562 -0.3435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1717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0" grpId="0" animBg="1"/>
      <p:bldP spid="58" grpId="0" animBg="1"/>
      <p:bldP spid="2" grpId="0"/>
      <p:bldP spid="10" grpId="0"/>
      <p:bldP spid="11" grpId="0"/>
      <p:bldP spid="64" grpId="0"/>
      <p:bldP spid="65" grpId="0"/>
      <p:bldP spid="68" grpId="0"/>
      <p:bldP spid="69" grpId="0"/>
      <p:bldP spid="70" grpId="0"/>
      <p:bldP spid="71" grpId="0"/>
      <p:bldP spid="72" grpId="0"/>
      <p:bldP spid="75" grpId="0"/>
      <p:bldP spid="76" grpId="0"/>
      <p:bldP spid="77" grpId="0"/>
      <p:bldP spid="78" grpId="0"/>
      <p:bldP spid="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979711" y="328287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1979712" y="264607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1902784" y="196041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69239" y="185788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3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208 L 0.6316 -0.5377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678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53039 -0.4488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-2245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57326 -0.361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181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9" grpId="0" animBg="1"/>
      <p:bldP spid="59" grpId="0"/>
      <p:bldP spid="60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3" grpId="0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687179"/>
            <a:ext cx="4248472" cy="230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64911" y="4676283"/>
            <a:ext cx="4098705" cy="1660318"/>
          </a:xfrm>
          <a:prstGeom prst="ellipse">
            <a:avLst/>
          </a:prstGeom>
          <a:solidFill>
            <a:srgbClr val="ADDB7B"/>
          </a:solidFill>
          <a:ln>
            <a:noFill/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9276" y="1899441"/>
            <a:ext cx="4108707" cy="1976933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19276" y="1899441"/>
            <a:ext cx="2413912" cy="1976933"/>
            <a:chOff x="1115616" y="1484784"/>
            <a:chExt cx="4438650" cy="36351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484784"/>
              <a:ext cx="2219325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425" y="1733525"/>
              <a:ext cx="1723261" cy="1728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02449">
              <a:off x="1887960" y="3248315"/>
              <a:ext cx="1723261" cy="1728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941" y="2894252"/>
              <a:ext cx="2219325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0" name="Прямая со стрелкой 9"/>
          <p:cNvCxnSpPr/>
          <p:nvPr/>
        </p:nvCxnSpPr>
        <p:spPr>
          <a:xfrm>
            <a:off x="4439265" y="2887907"/>
            <a:ext cx="924823" cy="21485"/>
          </a:xfrm>
          <a:prstGeom prst="straightConnector1">
            <a:avLst/>
          </a:prstGeom>
          <a:ln w="38100">
            <a:solidFill>
              <a:srgbClr val="B17E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3289" y="22576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4880" y="2681691"/>
            <a:ext cx="151216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+ 3 =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 rot="19639978">
            <a:off x="2530266" y="1832293"/>
            <a:ext cx="1772203" cy="2074594"/>
            <a:chOff x="763501" y="1245508"/>
            <a:chExt cx="3258689" cy="3814715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8929" y="2084737"/>
              <a:ext cx="1723261" cy="1728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02449">
              <a:off x="1413768" y="3334496"/>
              <a:ext cx="1723261" cy="1728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01" y="1245508"/>
              <a:ext cx="2219325" cy="2225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" name="Группа 49"/>
          <p:cNvGrpSpPr/>
          <p:nvPr/>
        </p:nvGrpSpPr>
        <p:grpSpPr>
          <a:xfrm>
            <a:off x="535419" y="4340128"/>
            <a:ext cx="2142345" cy="1809424"/>
            <a:chOff x="535419" y="4340128"/>
            <a:chExt cx="2142345" cy="1809424"/>
          </a:xfrm>
        </p:grpSpPr>
        <p:grpSp>
          <p:nvGrpSpPr>
            <p:cNvPr id="18" name="Группа 17"/>
            <p:cNvGrpSpPr/>
            <p:nvPr/>
          </p:nvGrpSpPr>
          <p:grpSpPr>
            <a:xfrm rot="329750">
              <a:off x="1576335" y="4647582"/>
              <a:ext cx="427521" cy="591978"/>
              <a:chOff x="1976274" y="2280371"/>
              <a:chExt cx="815275" cy="784800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Хорда 19"/>
              <p:cNvSpPr/>
              <p:nvPr/>
            </p:nvSpPr>
            <p:spPr>
              <a:xfrm rot="6554598">
                <a:off x="2059101" y="2197544"/>
                <a:ext cx="649621" cy="815275"/>
              </a:xfrm>
              <a:prstGeom prst="chord">
                <a:avLst>
                  <a:gd name="adj1" fmla="val 3199260"/>
                  <a:gd name="adj2" fmla="val 16069476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1327536" y="5484206"/>
              <a:ext cx="565769" cy="665346"/>
              <a:chOff x="2058490" y="2117927"/>
              <a:chExt cx="650449" cy="947244"/>
            </a:xfrm>
          </p:grpSpPr>
          <p:sp>
            <p:nvSpPr>
              <p:cNvPr id="22" name="Скругленный прямоугольник 21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Хорда 22"/>
              <p:cNvSpPr/>
              <p:nvPr/>
            </p:nvSpPr>
            <p:spPr>
              <a:xfrm rot="6554598">
                <a:off x="1992350" y="2184067"/>
                <a:ext cx="782730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2169057" y="4340128"/>
              <a:ext cx="508707" cy="699075"/>
              <a:chOff x="2036383" y="2171311"/>
              <a:chExt cx="650449" cy="893860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/>
              <p:cNvSpPr/>
              <p:nvPr/>
            </p:nvSpPr>
            <p:spPr>
              <a:xfrm rot="6554598">
                <a:off x="2055657" y="2152037"/>
                <a:ext cx="611901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675733" y="5641163"/>
              <a:ext cx="429421" cy="505000"/>
              <a:chOff x="2058490" y="2117927"/>
              <a:chExt cx="650449" cy="947244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Хорда 28"/>
              <p:cNvSpPr/>
              <p:nvPr/>
            </p:nvSpPr>
            <p:spPr>
              <a:xfrm rot="6554598">
                <a:off x="1992350" y="2184067"/>
                <a:ext cx="782730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931279" y="4894109"/>
              <a:ext cx="508707" cy="699075"/>
              <a:chOff x="2036383" y="2171311"/>
              <a:chExt cx="650449" cy="893860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Хорда 31"/>
              <p:cNvSpPr/>
              <p:nvPr/>
            </p:nvSpPr>
            <p:spPr>
              <a:xfrm rot="6554598">
                <a:off x="2055657" y="2152037"/>
                <a:ext cx="611901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 rot="329750">
              <a:off x="535419" y="4553948"/>
              <a:ext cx="427521" cy="591978"/>
              <a:chOff x="1976274" y="2280371"/>
              <a:chExt cx="815275" cy="784800"/>
            </a:xfrm>
          </p:grpSpPr>
          <p:sp>
            <p:nvSpPr>
              <p:cNvPr id="34" name="Скругленный прямоугольник 33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Хорда 34"/>
              <p:cNvSpPr/>
              <p:nvPr/>
            </p:nvSpPr>
            <p:spPr>
              <a:xfrm rot="6554598">
                <a:off x="2059101" y="2197544"/>
                <a:ext cx="649621" cy="815275"/>
              </a:xfrm>
              <a:prstGeom prst="chord">
                <a:avLst>
                  <a:gd name="adj1" fmla="val 3199260"/>
                  <a:gd name="adj2" fmla="val 16069476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1" name="Группа 50"/>
          <p:cNvGrpSpPr/>
          <p:nvPr/>
        </p:nvGrpSpPr>
        <p:grpSpPr>
          <a:xfrm>
            <a:off x="2135873" y="4242351"/>
            <a:ext cx="2059026" cy="1987989"/>
            <a:chOff x="2135873" y="4242351"/>
            <a:chExt cx="2059026" cy="198798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833" y="5028662"/>
              <a:ext cx="540710" cy="867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5873" y="5204799"/>
              <a:ext cx="575073" cy="1024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281" y="5149909"/>
              <a:ext cx="859618" cy="1080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808" y="4242351"/>
              <a:ext cx="540710" cy="867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6" name="Прямоугольник 65"/>
          <p:cNvSpPr/>
          <p:nvPr/>
        </p:nvSpPr>
        <p:spPr>
          <a:xfrm>
            <a:off x="251520" y="4149584"/>
            <a:ext cx="4248472" cy="230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4471961" y="5243543"/>
            <a:ext cx="892127" cy="0"/>
          </a:xfrm>
          <a:prstGeom prst="straightConnector1">
            <a:avLst/>
          </a:prstGeom>
          <a:ln w="38100">
            <a:solidFill>
              <a:srgbClr val="B17E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63616" y="462763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862" y="5013176"/>
            <a:ext cx="151216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10 - 4 =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16416" y="199093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316416" y="29843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316416" y="148478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316416" y="248447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316416" y="29843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316416" y="34841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316416" y="398400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316416" y="448385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16416" y="54157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316416" y="49836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16416" y="49836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3528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Какие рассказы можно придумать по рисункам Кати и Пети? Запиши выражения. Задай вопрос и найди значение каждого выражения. 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520" y="3478684"/>
            <a:ext cx="64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5498" y="5896525"/>
            <a:ext cx="64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7812360" y="1602201"/>
            <a:ext cx="72008" cy="449001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771889" y="2655636"/>
            <a:ext cx="214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73066" y="4983559"/>
            <a:ext cx="259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осталось?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4471960" y="3025111"/>
            <a:ext cx="33403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14548 -0.26088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4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13767 0.1479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1" grpId="0"/>
      <p:bldP spid="90" grpId="0"/>
      <p:bldP spid="90" grpId="1"/>
      <p:bldP spid="92" grpId="0"/>
      <p:bldP spid="92" grpId="1"/>
      <p:bldP spid="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256271" y="717160"/>
            <a:ext cx="870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Постарайтесь  быстро назвать результаты действий.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8-конечная звезда 13"/>
          <p:cNvSpPr/>
          <p:nvPr/>
        </p:nvSpPr>
        <p:spPr>
          <a:xfrm>
            <a:off x="5708705" y="2430946"/>
            <a:ext cx="2181171" cy="2181171"/>
          </a:xfrm>
          <a:prstGeom prst="star8">
            <a:avLst>
              <a:gd name="adj" fmla="val 0"/>
            </a:avLst>
          </a:prstGeom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452694" y="1780008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514777" y="2121420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5416488" y="2108766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7900137" y="3217541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7469583" y="417792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5415978" y="417792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6473630" y="4612117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5048581" y="316113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6429386" y="3165365"/>
            <a:ext cx="794773" cy="79477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3001572" y="2338325"/>
            <a:ext cx="674271" cy="612974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1139083" y="2288479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3476132" y="297677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2507235" y="458128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851051" y="4016671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1600627" y="4518995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729377" y="314112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3420604" y="390025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513286" y="2573412"/>
            <a:ext cx="1875266" cy="1962063"/>
            <a:chOff x="1513286" y="2193589"/>
            <a:chExt cx="1875266" cy="1962063"/>
          </a:xfrm>
        </p:grpSpPr>
        <p:sp>
          <p:nvSpPr>
            <p:cNvPr id="143" name="Нашивка 142"/>
            <p:cNvSpPr/>
            <p:nvPr/>
          </p:nvSpPr>
          <p:spPr>
            <a:xfrm rot="14953348">
              <a:off x="2280479" y="2850913"/>
              <a:ext cx="760605" cy="1455540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2" name="Нашивка 141"/>
            <p:cNvSpPr/>
            <p:nvPr/>
          </p:nvSpPr>
          <p:spPr>
            <a:xfrm rot="12650172">
              <a:off x="2503107" y="2704570"/>
              <a:ext cx="677535" cy="1451082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Нашивка 21"/>
            <p:cNvSpPr/>
            <p:nvPr/>
          </p:nvSpPr>
          <p:spPr>
            <a:xfrm rot="5400000">
              <a:off x="2077167" y="2099110"/>
              <a:ext cx="677535" cy="1531141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1" name="Нашивка 140"/>
            <p:cNvSpPr/>
            <p:nvPr/>
          </p:nvSpPr>
          <p:spPr>
            <a:xfrm rot="2456244">
              <a:off x="1827306" y="2193589"/>
              <a:ext cx="677535" cy="1451082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513286" y="3215799"/>
              <a:ext cx="862619" cy="61600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Овал 137"/>
          <p:cNvSpPr/>
          <p:nvPr/>
        </p:nvSpPr>
        <p:spPr>
          <a:xfrm>
            <a:off x="2064373" y="3145816"/>
            <a:ext cx="794773" cy="79477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3004137" y="2277028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Овал 145"/>
          <p:cNvSpPr/>
          <p:nvPr/>
        </p:nvSpPr>
        <p:spPr>
          <a:xfrm>
            <a:off x="3477132" y="2969344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Овал 146"/>
          <p:cNvSpPr/>
          <p:nvPr/>
        </p:nvSpPr>
        <p:spPr>
          <a:xfrm>
            <a:off x="3436185" y="390371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2513264" y="4563072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Овал 149"/>
          <p:cNvSpPr/>
          <p:nvPr/>
        </p:nvSpPr>
        <p:spPr>
          <a:xfrm>
            <a:off x="1608221" y="450927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Овал 151"/>
          <p:cNvSpPr/>
          <p:nvPr/>
        </p:nvSpPr>
        <p:spPr>
          <a:xfrm>
            <a:off x="873393" y="400522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Овал 152"/>
          <p:cNvSpPr/>
          <p:nvPr/>
        </p:nvSpPr>
        <p:spPr>
          <a:xfrm>
            <a:off x="727812" y="3152575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1131929" y="229177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6446017" y="177163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Овал 158"/>
          <p:cNvSpPr/>
          <p:nvPr/>
        </p:nvSpPr>
        <p:spPr>
          <a:xfrm>
            <a:off x="7514776" y="2108558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Овал 160"/>
          <p:cNvSpPr/>
          <p:nvPr/>
        </p:nvSpPr>
        <p:spPr>
          <a:xfrm>
            <a:off x="7900136" y="3224399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Овал 162"/>
          <p:cNvSpPr/>
          <p:nvPr/>
        </p:nvSpPr>
        <p:spPr>
          <a:xfrm>
            <a:off x="7468633" y="4162252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Овал 164"/>
          <p:cNvSpPr/>
          <p:nvPr/>
        </p:nvSpPr>
        <p:spPr>
          <a:xfrm>
            <a:off x="6475436" y="461078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Овал 166"/>
          <p:cNvSpPr/>
          <p:nvPr/>
        </p:nvSpPr>
        <p:spPr>
          <a:xfrm>
            <a:off x="5421348" y="4175435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Овал 167"/>
          <p:cNvSpPr/>
          <p:nvPr/>
        </p:nvSpPr>
        <p:spPr>
          <a:xfrm>
            <a:off x="5046560" y="3167323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Овал 168"/>
          <p:cNvSpPr/>
          <p:nvPr/>
        </p:nvSpPr>
        <p:spPr>
          <a:xfrm>
            <a:off x="5417061" y="2108557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2048988" y="1897211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Овал 143"/>
          <p:cNvSpPr/>
          <p:nvPr/>
        </p:nvSpPr>
        <p:spPr>
          <a:xfrm>
            <a:off x="2056922" y="189721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5" grpId="0" animBg="1"/>
      <p:bldP spid="146" grpId="0" animBg="1"/>
      <p:bldP spid="147" grpId="0" animBg="1"/>
      <p:bldP spid="149" grpId="0" animBg="1"/>
      <p:bldP spid="150" grpId="0" animBg="1"/>
      <p:bldP spid="152" grpId="0" animBg="1"/>
      <p:bldP spid="153" grpId="0" animBg="1"/>
      <p:bldP spid="155" grpId="0" animBg="1"/>
      <p:bldP spid="157" grpId="0" animBg="1"/>
      <p:bldP spid="159" grpId="0" animBg="1"/>
      <p:bldP spid="161" grpId="0" animBg="1"/>
      <p:bldP spid="163" grpId="0" animBg="1"/>
      <p:bldP spid="165" grpId="0" animBg="1"/>
      <p:bldP spid="167" grpId="0" animBg="1"/>
      <p:bldP spid="168" grpId="0" animBg="1"/>
      <p:bldP spid="169" grpId="0" animBg="1"/>
      <p:bldP spid="130" grpId="0" animBg="1"/>
      <p:bldP spid="1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06980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107504" y="85723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261950" y="2103239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261950" y="1643050"/>
            <a:ext cx="2224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9082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720" y="335699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34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88774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290943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115" y="2708920"/>
            <a:ext cx="1485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5378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107504" y="85723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261950" y="2103239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261950" y="1643050"/>
            <a:ext cx="2224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6378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90824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7486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4709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61932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83903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3601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98047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20018" y="563559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82299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96745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3407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60630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67853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75076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89522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03968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11191" y="563559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88774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290943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115" y="2708920"/>
            <a:ext cx="1485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06839" y="563175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09008" y="562733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71632" y="4941168"/>
            <a:ext cx="214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9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03489 -0.433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06215 -0.434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37239 -0.433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53316 -0.433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49496 -0.433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4651 -0.434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8842 -0.4321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01" y="-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  <p:bldP spid="13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2" grpId="0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107504" y="857232"/>
            <a:ext cx="475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73519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212535" y="400506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6632" y="1628800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2132856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56076"/>
            <a:ext cx="1313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9082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6755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534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88774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90943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65612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6632" y="1628800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2132856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56076"/>
            <a:ext cx="1313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9082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6755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534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88774" y="5642960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90943" y="5642960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71632" y="4941168"/>
            <a:ext cx="214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504" y="857232"/>
            <a:ext cx="475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02987 -0.437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00503 -0.437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3316 -0.437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06841 -0.4372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348 -0.437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39306E-6 L 0.11962 -0.434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/>
      <p:bldP spid="44" grpId="0" animBg="1"/>
      <p:bldP spid="49" grpId="0" animBg="1"/>
      <p:bldP spid="51" grpId="0" animBg="1"/>
      <p:bldP spid="52" grpId="0" animBg="1"/>
      <p:bldP spid="59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341"/>
              </p:ext>
            </p:extLst>
          </p:nvPr>
        </p:nvGraphicFramePr>
        <p:xfrm>
          <a:off x="4720952" y="2405148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28947"/>
              </p:ext>
            </p:extLst>
          </p:nvPr>
        </p:nvGraphicFramePr>
        <p:xfrm>
          <a:off x="3247256" y="1713871"/>
          <a:ext cx="1103784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22376"/>
              </p:ext>
            </p:extLst>
          </p:nvPr>
        </p:nvGraphicFramePr>
        <p:xfrm>
          <a:off x="6194648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126586"/>
              </p:ext>
            </p:extLst>
          </p:nvPr>
        </p:nvGraphicFramePr>
        <p:xfrm>
          <a:off x="7668344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32688"/>
              </p:ext>
            </p:extLst>
          </p:nvPr>
        </p:nvGraphicFramePr>
        <p:xfrm>
          <a:off x="299864" y="3787702"/>
          <a:ext cx="1103784" cy="138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238457" y="2983889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59633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44008" y="1602674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203848" y="908720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84974"/>
              </p:ext>
            </p:extLst>
          </p:nvPr>
        </p:nvGraphicFramePr>
        <p:xfrm>
          <a:off x="1840632" y="2405147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1763688" y="1602673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388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034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25350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7519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6839" y="476672"/>
            <a:ext cx="504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118368" y="476672"/>
            <a:ext cx="2918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34574"/>
              </p:ext>
            </p:extLst>
          </p:nvPr>
        </p:nvGraphicFramePr>
        <p:xfrm>
          <a:off x="4720952" y="2405148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470741"/>
              </p:ext>
            </p:extLst>
          </p:nvPr>
        </p:nvGraphicFramePr>
        <p:xfrm>
          <a:off x="3252192" y="1713871"/>
          <a:ext cx="1103784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9366"/>
              </p:ext>
            </p:extLst>
          </p:nvPr>
        </p:nvGraphicFramePr>
        <p:xfrm>
          <a:off x="6194648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3934"/>
              </p:ext>
            </p:extLst>
          </p:nvPr>
        </p:nvGraphicFramePr>
        <p:xfrm>
          <a:off x="7668344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8184"/>
              </p:ext>
            </p:extLst>
          </p:nvPr>
        </p:nvGraphicFramePr>
        <p:xfrm>
          <a:off x="299864" y="3787702"/>
          <a:ext cx="1103784" cy="138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238457" y="2983889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59633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44008" y="1602674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203848" y="908720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75445"/>
              </p:ext>
            </p:extLst>
          </p:nvPr>
        </p:nvGraphicFramePr>
        <p:xfrm>
          <a:off x="1840632" y="2405147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1763688" y="1602673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388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034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25350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7519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138419"/>
              </p:ext>
            </p:extLst>
          </p:nvPr>
        </p:nvGraphicFramePr>
        <p:xfrm>
          <a:off x="1835696" y="2394762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658299"/>
              </p:ext>
            </p:extLst>
          </p:nvPr>
        </p:nvGraphicFramePr>
        <p:xfrm>
          <a:off x="3252192" y="1713871"/>
          <a:ext cx="1103784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06839" y="476672"/>
            <a:ext cx="504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7154242" y="5805264"/>
            <a:ext cx="1882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63892"/>
              </p:ext>
            </p:extLst>
          </p:nvPr>
        </p:nvGraphicFramePr>
        <p:xfrm>
          <a:off x="323528" y="1531490"/>
          <a:ext cx="6196290" cy="4777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591186"/>
                <a:gridCol w="619629"/>
                <a:gridCol w="589385"/>
                <a:gridCol w="649873"/>
                <a:gridCol w="619629"/>
                <a:gridCol w="619629"/>
                <a:gridCol w="619629"/>
                <a:gridCol w="619629"/>
                <a:gridCol w="619629"/>
              </a:tblGrid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</a:tbl>
          </a:graphicData>
        </a:graphic>
      </p:graphicFrame>
      <p:cxnSp>
        <p:nvCxnSpPr>
          <p:cNvPr id="195" name="Прямая со стрелкой 194"/>
          <p:cNvCxnSpPr/>
          <p:nvPr/>
        </p:nvCxnSpPr>
        <p:spPr>
          <a:xfrm>
            <a:off x="994969" y="2246747"/>
            <a:ext cx="713669" cy="19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>
            <a:off x="922962" y="3630788"/>
            <a:ext cx="3071834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flipH="1">
            <a:off x="4301650" y="1749896"/>
            <a:ext cx="35217" cy="161003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922962" y="4702358"/>
            <a:ext cx="128588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/>
          <p:nvPr/>
        </p:nvCxnSpPr>
        <p:spPr>
          <a:xfrm flipH="1">
            <a:off x="2407579" y="2044902"/>
            <a:ext cx="51300" cy="241010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208845" y="1565356"/>
            <a:ext cx="428059" cy="40753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547663" y="1565356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044169" y="1565356"/>
            <a:ext cx="428059" cy="407538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3528" y="4421166"/>
            <a:ext cx="428059" cy="40753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67772" y="3485062"/>
            <a:ext cx="428059" cy="407538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3528" y="1565356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27517" y="2044902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3" y="2044902"/>
            <a:ext cx="648073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93669" y="3458103"/>
            <a:ext cx="507827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08846" y="4421166"/>
            <a:ext cx="507827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15797" y="2083108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15797" y="3458103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+ 6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15797" y="4421166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18087" y="20743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751673" y="34581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12360" y="442116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742" y="612283"/>
            <a:ext cx="8775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Таблица поможет тебе при проверке вычислений. Объясни Вове, как искать числа в клеточках таблицы.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7" grpId="0" animBg="1"/>
      <p:bldP spid="31" grpId="0" animBg="1"/>
      <p:bldP spid="33" grpId="0" animBg="1"/>
      <p:bldP spid="34" grpId="0" animBg="1"/>
      <p:bldP spid="34" grpId="1" animBg="1"/>
      <p:bldP spid="34" grpId="2" animBg="1"/>
      <p:bldP spid="35" grpId="0" animBg="1"/>
      <p:bldP spid="11" grpId="0"/>
      <p:bldP spid="44" grpId="0"/>
      <p:bldP spid="45" grpId="0"/>
      <p:bldP spid="12" grpId="0"/>
      <p:bldP spid="47" grpId="0"/>
      <p:bldP spid="4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4092</TotalTime>
  <Words>1651</Words>
  <Application>Microsoft Office PowerPoint</Application>
  <PresentationFormat>Экран (4:3)</PresentationFormat>
  <Paragraphs>1066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479</cp:revision>
  <dcterms:created xsi:type="dcterms:W3CDTF">2010-10-26T14:31:01Z</dcterms:created>
  <dcterms:modified xsi:type="dcterms:W3CDTF">2016-02-02T18:28:41Z</dcterms:modified>
</cp:coreProperties>
</file>