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59" r:id="rId2"/>
    <p:sldId id="452" r:id="rId3"/>
    <p:sldId id="462" r:id="rId4"/>
    <p:sldId id="464" r:id="rId5"/>
    <p:sldId id="453" r:id="rId6"/>
    <p:sldId id="475" r:id="rId7"/>
    <p:sldId id="468" r:id="rId8"/>
    <p:sldId id="482" r:id="rId9"/>
    <p:sldId id="483" r:id="rId10"/>
    <p:sldId id="471" r:id="rId11"/>
    <p:sldId id="474" r:id="rId12"/>
    <p:sldId id="485" r:id="rId13"/>
    <p:sldId id="486" r:id="rId14"/>
    <p:sldId id="4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7ED8"/>
    <a:srgbClr val="FD99B3"/>
    <a:srgbClr val="C7E6A4"/>
    <a:srgbClr val="F3650D"/>
    <a:srgbClr val="FFE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0" autoAdjust="0"/>
  </p:normalViewPr>
  <p:slideViewPr>
    <p:cSldViewPr>
      <p:cViewPr>
        <p:scale>
          <a:sx n="42" d="100"/>
          <a:sy n="42" d="100"/>
        </p:scale>
        <p:origin x="-98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6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95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95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65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65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7.png"/><Relationship Id="rId21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microsoft.com/office/2007/relationships/hdphoto" Target="../media/hdphoto6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5.wdp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7.png"/><Relationship Id="rId21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microsoft.com/office/2007/relationships/hdphoto" Target="../media/hdphoto6.wdp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microsoft.com/office/2007/relationships/hdphoto" Target="../media/hdphoto3.wdp"/><Relationship Id="rId19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5.wdp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15272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50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«Числа 0- 9»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6" y="1740702"/>
            <a:ext cx="4912082" cy="249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8316416" y="256685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316416" y="35602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316416" y="256055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5125070"/>
            <a:ext cx="3083201" cy="12562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857527" y="5287595"/>
            <a:ext cx="2794229" cy="688461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67942" y="2668594"/>
            <a:ext cx="3067954" cy="1264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613143" y="2734247"/>
            <a:ext cx="2942878" cy="980989"/>
            <a:chOff x="613143" y="2342525"/>
            <a:chExt cx="2942878" cy="980989"/>
          </a:xfrm>
        </p:grpSpPr>
        <p:sp>
          <p:nvSpPr>
            <p:cNvPr id="26" name="Овал 25"/>
            <p:cNvSpPr/>
            <p:nvPr/>
          </p:nvSpPr>
          <p:spPr>
            <a:xfrm>
              <a:off x="615924" y="2683592"/>
              <a:ext cx="2940097" cy="639922"/>
            </a:xfrm>
            <a:prstGeom prst="ellipse">
              <a:avLst/>
            </a:prstGeom>
            <a:gradFill flip="none" rotWithShape="1">
              <a:gsLst>
                <a:gs pos="0">
                  <a:srgbClr val="FD99B3">
                    <a:tint val="66000"/>
                    <a:satMod val="160000"/>
                  </a:srgbClr>
                </a:gs>
                <a:gs pos="50000">
                  <a:srgbClr val="FD99B3">
                    <a:tint val="44500"/>
                    <a:satMod val="160000"/>
                  </a:srgbClr>
                </a:gs>
                <a:gs pos="100000">
                  <a:srgbClr val="FD99B3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prstDash val="solid"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613143" y="2342525"/>
              <a:ext cx="2269792" cy="926677"/>
              <a:chOff x="567942" y="2351224"/>
              <a:chExt cx="2637289" cy="1076713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942" y="2351224"/>
                <a:ext cx="576709" cy="605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536387" flipV="1">
                <a:off x="1175842" y="2355665"/>
                <a:ext cx="576709" cy="605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5249" y="2402892"/>
                <a:ext cx="576709" cy="605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8437" y="2822289"/>
                <a:ext cx="576709" cy="6056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397844" flipV="1">
                <a:off x="2628522" y="2463709"/>
                <a:ext cx="576709" cy="6056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" name="Прямоугольник 3"/>
          <p:cNvSpPr/>
          <p:nvPr/>
        </p:nvSpPr>
        <p:spPr>
          <a:xfrm>
            <a:off x="611560" y="4002966"/>
            <a:ext cx="3067953" cy="108221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2560" y="4347835"/>
            <a:ext cx="2966952" cy="68055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658689" y="3927715"/>
            <a:ext cx="1459703" cy="855075"/>
            <a:chOff x="658689" y="3711691"/>
            <a:chExt cx="1459703" cy="85507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58689" y="3990627"/>
              <a:ext cx="630267" cy="576139"/>
              <a:chOff x="903857" y="2785035"/>
              <a:chExt cx="1493516" cy="136525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9600">
                <a:off x="903857" y="2898776"/>
                <a:ext cx="1328736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5765">
                <a:off x="1482973" y="2785035"/>
                <a:ext cx="914400" cy="1365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74040">
              <a:off x="1427201" y="3711691"/>
              <a:ext cx="385879" cy="57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55541">
              <a:off x="1732513" y="3946733"/>
              <a:ext cx="385879" cy="57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Группа 50"/>
          <p:cNvGrpSpPr/>
          <p:nvPr/>
        </p:nvGrpSpPr>
        <p:grpSpPr>
          <a:xfrm>
            <a:off x="2094255" y="4039739"/>
            <a:ext cx="1509913" cy="864208"/>
            <a:chOff x="2094255" y="3823715"/>
            <a:chExt cx="1509913" cy="86420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943314" y="4111784"/>
              <a:ext cx="660854" cy="576139"/>
              <a:chOff x="831377" y="2785035"/>
              <a:chExt cx="1565996" cy="1365250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9600">
                <a:off x="831377" y="2898775"/>
                <a:ext cx="1328737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75995">
                <a:off x="1482973" y="2785035"/>
                <a:ext cx="914400" cy="1365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3534">
              <a:off x="2407460" y="3858449"/>
              <a:ext cx="385879" cy="57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61040" flipH="1">
              <a:off x="2863139" y="3823715"/>
              <a:ext cx="385879" cy="57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0525">
              <a:off x="2094255" y="3967759"/>
              <a:ext cx="385879" cy="576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768652" y="5125070"/>
            <a:ext cx="2320102" cy="1097607"/>
            <a:chOff x="834649" y="3989923"/>
            <a:chExt cx="4241407" cy="2006550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49" y="5088369"/>
              <a:ext cx="1000125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889" y="5094773"/>
              <a:ext cx="1000125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555" y="3989923"/>
              <a:ext cx="1000125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080" y="4088132"/>
              <a:ext cx="1000125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014" y="4636838"/>
              <a:ext cx="1000125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931" y="4077072"/>
              <a:ext cx="1000125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784" y="4538982"/>
              <a:ext cx="1000125" cy="90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7" name="Прямая со стрелкой 26"/>
          <p:cNvCxnSpPr/>
          <p:nvPr/>
        </p:nvCxnSpPr>
        <p:spPr>
          <a:xfrm>
            <a:off x="3684659" y="3650182"/>
            <a:ext cx="1357073" cy="21485"/>
          </a:xfrm>
          <a:prstGeom prst="straightConnector1">
            <a:avLst/>
          </a:prstGeom>
          <a:ln w="38100">
            <a:solidFill>
              <a:srgbClr val="B17E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779912" y="4703659"/>
            <a:ext cx="1357073" cy="21485"/>
          </a:xfrm>
          <a:prstGeom prst="straightConnector1">
            <a:avLst/>
          </a:prstGeom>
          <a:ln w="38100">
            <a:solidFill>
              <a:srgbClr val="B17E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779912" y="5999803"/>
            <a:ext cx="1357073" cy="21485"/>
          </a:xfrm>
          <a:prstGeom prst="straightConnector1">
            <a:avLst/>
          </a:prstGeom>
          <a:ln w="38100">
            <a:solidFill>
              <a:srgbClr val="B17ED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78683" y="301992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41181" y="405558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95936" y="536450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7236" y="3462813"/>
            <a:ext cx="15121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+ 3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36096" y="4479503"/>
            <a:ext cx="15121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9 - 5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36096" y="5775647"/>
            <a:ext cx="15121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9 - 7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 flipH="1">
            <a:off x="1841560" y="3300825"/>
            <a:ext cx="1692130" cy="609091"/>
            <a:chOff x="7000420" y="2348881"/>
            <a:chExt cx="1805937" cy="650056"/>
          </a:xfrm>
        </p:grpSpPr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234" y="2348881"/>
              <a:ext cx="586811" cy="616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420" y="2361682"/>
              <a:ext cx="586813" cy="616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97844" flipV="1">
              <a:off x="8219542" y="2382677"/>
              <a:ext cx="586815" cy="61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2674827" y="5296092"/>
            <a:ext cx="891593" cy="941118"/>
            <a:chOff x="2674827" y="5296092"/>
            <a:chExt cx="891593" cy="941118"/>
          </a:xfrm>
        </p:grpSpPr>
        <p:pic>
          <p:nvPicPr>
            <p:cNvPr id="6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339" y="5296092"/>
              <a:ext cx="547081" cy="493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827" y="5743969"/>
              <a:ext cx="547081" cy="493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6" name="TextBox 45"/>
          <p:cNvSpPr txBox="1"/>
          <p:nvPr/>
        </p:nvSpPr>
        <p:spPr>
          <a:xfrm>
            <a:off x="179512" y="62068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Какие рассказы можно составить по рисункам Кати, Лены и Вовы? Запишите выражения.  Задайте вопрос и найдите значение каждого выражения.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452320" y="2668594"/>
            <a:ext cx="0" cy="371273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8316416" y="206070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316416" y="306039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316416" y="356024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316416" y="40600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316416" y="455993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8316416" y="505977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316416" y="599167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316416" y="555962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16416" y="555962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52809" y="1746925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7206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20069 -0.302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20069 0.1377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20069 0.460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72" grpId="0"/>
      <p:bldP spid="28" grpId="0"/>
      <p:bldP spid="47" grpId="0"/>
      <p:bldP spid="50" grpId="0"/>
      <p:bldP spid="39" grpId="0"/>
      <p:bldP spid="54" grpId="0"/>
      <p:bldP spid="55" grpId="0"/>
      <p:bldP spid="61" grpId="0"/>
      <p:bldP spid="73" grpId="0"/>
      <p:bldP spid="74" grpId="0"/>
      <p:bldP spid="75" grpId="0"/>
      <p:bldP spid="76" grpId="0"/>
      <p:bldP spid="77" grpId="0"/>
      <p:bldP spid="79" grpId="0"/>
      <p:bldP spid="78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Выгнутая вверх стрелка 24"/>
          <p:cNvSpPr/>
          <p:nvPr/>
        </p:nvSpPr>
        <p:spPr>
          <a:xfrm>
            <a:off x="3275856" y="3743772"/>
            <a:ext cx="1897600" cy="158486"/>
          </a:xfrm>
          <a:prstGeom prst="curvedDownArrow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323528" y="3791703"/>
            <a:ext cx="2211110" cy="110555"/>
          </a:xfrm>
          <a:prstGeom prst="curvedDownArrow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6294871" y="3758242"/>
            <a:ext cx="2525601" cy="153068"/>
          </a:xfrm>
          <a:prstGeom prst="curvedDownArrow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7" y="4013381"/>
            <a:ext cx="2211110" cy="11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299" y="4013381"/>
            <a:ext cx="1914576" cy="11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72" y="4024040"/>
            <a:ext cx="2504421" cy="12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419872" y="4188741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1560" y="4188741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03648" y="4188741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95291" y="4188741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611883" y="4188741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83519" y="4188741"/>
            <a:ext cx="35618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43563" y="3315934"/>
            <a:ext cx="4286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12957" y="3315934"/>
            <a:ext cx="4286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66899" y="3315934"/>
            <a:ext cx="4286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16579" y="4548781"/>
            <a:ext cx="1650086" cy="465054"/>
            <a:chOff x="393288" y="2708920"/>
            <a:chExt cx="1650086" cy="465054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393288" y="2712309"/>
              <a:ext cx="1142006" cy="461665"/>
              <a:chOff x="393288" y="2712309"/>
              <a:chExt cx="1142006" cy="461665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93288" y="2712309"/>
                <a:ext cx="356188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821916" y="2712309"/>
                <a:ext cx="364202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1179106" y="2712309"/>
                <a:ext cx="356188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ru-RU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1679172" y="2708920"/>
              <a:ext cx="364202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427139" y="4587783"/>
            <a:ext cx="1650086" cy="465054"/>
            <a:chOff x="3203848" y="2747922"/>
            <a:chExt cx="1650086" cy="46505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3203848" y="2751311"/>
              <a:ext cx="356188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632476" y="2751311"/>
              <a:ext cx="287258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989666" y="2751311"/>
              <a:ext cx="356188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489732" y="2747922"/>
              <a:ext cx="364202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647016" y="4548781"/>
            <a:ext cx="1598561" cy="465054"/>
            <a:chOff x="6423725" y="2708920"/>
            <a:chExt cx="1598561" cy="465054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6423725" y="2712309"/>
              <a:ext cx="356188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852353" y="2712309"/>
              <a:ext cx="287258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209543" y="2712309"/>
              <a:ext cx="356188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7658084" y="2708920"/>
              <a:ext cx="364202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=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12" y="1706869"/>
            <a:ext cx="4061644" cy="155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7068"/>
            <a:ext cx="4040039" cy="163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180528" y="6038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Помоги Кате, Пете и Лене найти неизвестные числа. Расскажи, что известно о каждом из отрезков, что неизвестно. Запиши  выражение и найди его значение.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232470" y="3315934"/>
            <a:ext cx="878497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257173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4282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57224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928794" y="5919663"/>
            <a:ext cx="441146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110580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1428728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4160659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635896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4644008" y="5919663"/>
            <a:ext cx="356188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164124" y="4880282"/>
            <a:ext cx="8810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0528" y="4587213"/>
            <a:ext cx="883691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134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23 L -0.15329 -0.1972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46563 -0.1972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68229 -0.1972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5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79" grpId="0" animBg="1"/>
      <p:bldP spid="81" grpId="0" animBg="1"/>
      <p:bldP spid="224" grpId="0" animBg="1"/>
      <p:bldP spid="2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323528" y="1340768"/>
            <a:ext cx="4286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2777" y="5668392"/>
            <a:ext cx="352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– 1 – 1  – 1=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7544" y="2235477"/>
            <a:ext cx="44435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7544" y="3027565"/>
            <a:ext cx="393056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67544" y="3914381"/>
            <a:ext cx="42351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67544" y="4769791"/>
            <a:ext cx="44275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67544" y="5619853"/>
            <a:ext cx="40748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2777" y="1340768"/>
            <a:ext cx="3271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+ 3 – 7 – 1 – 1=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2777" y="2267591"/>
            <a:ext cx="3415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+ 2 + 1 + 3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 =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2777" y="3051085"/>
            <a:ext cx="3579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+ 1 – 4 – 2 – 1 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2777" y="3878440"/>
            <a:ext cx="3523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  – 1 – 2 – 2 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2777" y="4786055"/>
            <a:ext cx="3006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+ 2 – 1 =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14302"/>
              </p:ext>
            </p:extLst>
          </p:nvPr>
        </p:nvGraphicFramePr>
        <p:xfrm>
          <a:off x="5580112" y="3860521"/>
          <a:ext cx="3259277" cy="117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611"/>
                <a:gridCol w="465611"/>
                <a:gridCol w="465611"/>
                <a:gridCol w="465611"/>
                <a:gridCol w="465611"/>
                <a:gridCol w="465611"/>
                <a:gridCol w="465611"/>
              </a:tblGrid>
              <a:tr h="5854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5440"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845498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845498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845498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34556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580112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580112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580112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96836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96836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6948" y="1343937"/>
            <a:ext cx="4286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67544" y="2235477"/>
            <a:ext cx="44435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67544" y="3910825"/>
            <a:ext cx="42351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67544" y="4774921"/>
            <a:ext cx="44275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67544" y="5619853"/>
            <a:ext cx="40748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23528" y="1341357"/>
            <a:ext cx="4286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62416" y="3030123"/>
            <a:ext cx="393056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4592416" y="5180999"/>
            <a:ext cx="4406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956" y="764704"/>
            <a:ext cx="835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 и ты отгадаешь слово.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800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470964" y="1340768"/>
            <a:ext cx="4286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2777" y="5668392"/>
            <a:ext cx="352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+ 3 – 1 – 1  – 1=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7544" y="2235477"/>
            <a:ext cx="44435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7544" y="3027565"/>
            <a:ext cx="393056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67544" y="3915313"/>
            <a:ext cx="42351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67544" y="4769791"/>
            <a:ext cx="44275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67544" y="5619853"/>
            <a:ext cx="40748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2777" y="1340768"/>
            <a:ext cx="3271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+ 3 – 7 – 1 – 1=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2777" y="2267591"/>
            <a:ext cx="3415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+ 2 + 1 + 3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 =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2777" y="3051085"/>
            <a:ext cx="3579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+ 1 – 4 – 2 – 1 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12777" y="3878440"/>
            <a:ext cx="3523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+ 3  – 1 – 2 – 2 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2777" y="4786055"/>
            <a:ext cx="3006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+ 1 + 2 – 1 =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633400"/>
              </p:ext>
            </p:extLst>
          </p:nvPr>
        </p:nvGraphicFramePr>
        <p:xfrm>
          <a:off x="5580112" y="3860521"/>
          <a:ext cx="3259277" cy="117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611"/>
                <a:gridCol w="465611"/>
                <a:gridCol w="465611"/>
                <a:gridCol w="465611"/>
                <a:gridCol w="465611"/>
                <a:gridCol w="465611"/>
                <a:gridCol w="465611"/>
              </a:tblGrid>
              <a:tr h="5854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8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5440"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845498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845498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845498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6151616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72312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7437500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8009004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572132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1507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34556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580112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580112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580112" y="191874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96836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7968364" y="2555213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7544" y="1343937"/>
            <a:ext cx="4286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67544" y="2235477"/>
            <a:ext cx="44435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467544" y="3913892"/>
            <a:ext cx="42351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67544" y="4774921"/>
            <a:ext cx="44275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67544" y="5619853"/>
            <a:ext cx="40748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7544" y="1341357"/>
            <a:ext cx="42862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462416" y="3030123"/>
            <a:ext cx="393056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8956" y="764704"/>
            <a:ext cx="835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 и ты отгадаешь слово.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93" name="TextBox 92"/>
          <p:cNvSpPr txBox="1"/>
          <p:nvPr/>
        </p:nvSpPr>
        <p:spPr>
          <a:xfrm>
            <a:off x="6643702" y="5786454"/>
            <a:ext cx="209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0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17919E-6 L -0.18003 -0.08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4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4.33526E-6 L 0.60643 0.45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22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6 L 0.86597 0.451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99" y="22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16336 -0.04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0405E-6 L 0.81892 0.325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38" y="16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711E-6 L -0.22673 0.15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7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04046E-6 L 0.56128 0.206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56" y="10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17919E-6 L -0.28923 0.2790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13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237E-6 L 0.66197 0.0772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90" y="3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7919E-6 L -0.50087 0.415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52" y="20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8555E-6 L 0.76319 -0.048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60" y="-2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17919E-6 L -0.38316 0.5412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27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2948E-6 L 0.71788 -0.1715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85" y="-8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24" grpId="0"/>
      <p:bldP spid="55" grpId="0" animBg="1"/>
      <p:bldP spid="2" grpId="0"/>
      <p:bldP spid="3" grpId="0"/>
      <p:bldP spid="4" grpId="0"/>
      <p:bldP spid="5" grpId="1"/>
      <p:bldP spid="6" grpId="0"/>
      <p:bldP spid="65" grpId="0" animBg="1"/>
      <p:bldP spid="66" grpId="0" animBg="1"/>
      <p:bldP spid="67" grpId="0" animBg="1"/>
      <p:bldP spid="69" grpId="0" animBg="1"/>
      <p:bldP spid="89" grpId="0" animBg="1"/>
      <p:bldP spid="105" grpId="0" animBg="1"/>
      <p:bldP spid="63" grpId="0" animBg="1"/>
      <p:bldP spid="110" grpId="0" animBg="1"/>
      <p:bldP spid="111" grpId="0" animBg="1"/>
      <p:bldP spid="113" grpId="0" animBg="1"/>
      <p:bldP spid="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Прямая соединительная линия 50"/>
          <p:cNvCxnSpPr/>
          <p:nvPr/>
        </p:nvCxnSpPr>
        <p:spPr>
          <a:xfrm rot="5400000">
            <a:off x="8751619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285720" y="2472893"/>
            <a:ext cx="8573583" cy="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131379" y="2456805"/>
            <a:ext cx="216330" cy="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08369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31124" y="2771922"/>
            <a:ext cx="49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36354" y="2771922"/>
            <a:ext cx="48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95296" y="2771922"/>
            <a:ext cx="50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97966" y="2771922"/>
            <a:ext cx="4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303625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57752" y="2771922"/>
            <a:ext cx="3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398881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94137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791310" y="2771922"/>
            <a:ext cx="36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16319" y="277192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29127" y="2771922"/>
            <a:ext cx="36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684649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89393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8663318" y="2771922"/>
            <a:ext cx="3882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779905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179059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42844" y="2771922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5720" y="785794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Задания из «Методических рекомендаций»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7158" y="1285860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Работа с рядом чисел от 0 до 9</a:t>
            </a:r>
          </a:p>
          <a:p>
            <a:pPr lvl="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4282" y="3860478"/>
            <a:ext cx="4320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Повторяем свойства 0.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965349" y="3573016"/>
            <a:ext cx="1813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- 0 = 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534726" y="3573016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+ а = 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534726" y="3996353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– 0 = 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965349" y="3996353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 а =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8625" y="4725146"/>
            <a:ext cx="130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7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15243" y="4725146"/>
            <a:ext cx="129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 0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10184" y="4725144"/>
            <a:ext cx="132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+ 0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33448" y="4725145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+ 0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27014" y="3573016"/>
            <a:ext cx="879374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1135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2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08315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55494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endParaRPr lang="ru-RU" sz="24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02674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41358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ru-RU" sz="24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88538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endParaRPr lang="ru-RU" sz="2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35717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endParaRPr lang="ru-RU" sz="2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82897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215812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1520" y="587727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ru-RU" sz="24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14282" y="500600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85720" y="785794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Задания из «Методических рекомендаций»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57158" y="1285860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Работа с рядом чисел от 0 до 9</a:t>
            </a:r>
          </a:p>
          <a:p>
            <a:pPr lvl="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4282" y="3860478"/>
            <a:ext cx="4320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Повторяем свойства 0.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965349" y="3573016"/>
            <a:ext cx="1813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- 0 = 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534726" y="3573016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+ а = 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534726" y="3996353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– 0 = 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965349" y="3996353"/>
            <a:ext cx="192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 а =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8625" y="4725146"/>
            <a:ext cx="130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7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15243" y="4725146"/>
            <a:ext cx="129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– 0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110184" y="4725144"/>
            <a:ext cx="1327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+ 0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33448" y="4725145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+ 0 =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27014" y="3573016"/>
            <a:ext cx="879374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1135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2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08315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55494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endParaRPr lang="ru-RU" sz="24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202674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41358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ru-RU" sz="24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88538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endParaRPr lang="ru-RU" sz="2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35717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endParaRPr lang="ru-RU" sz="2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82897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215812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1520" y="587727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ru-RU" sz="24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61135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24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08315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endParaRPr lang="ru-RU" sz="24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55494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endParaRPr lang="ru-RU" sz="24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202674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41358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ru-RU" sz="24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288538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endParaRPr lang="ru-RU" sz="24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35717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endParaRPr lang="ru-RU" sz="2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82897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215812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51520" y="587727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ru-RU" sz="24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61135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24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08315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endParaRPr lang="ru-RU" sz="24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155494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endParaRPr lang="ru-RU" sz="24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202674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2413585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endParaRPr lang="ru-RU" sz="24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2885382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endParaRPr lang="ru-RU" sz="24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3357179" y="588775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endParaRPr lang="ru-RU" sz="24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3828976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4215812" y="58877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251520" y="587727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ru-RU" sz="24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251520" y="587727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67615" y="5877272"/>
            <a:ext cx="209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rot="5400000">
            <a:off x="8751619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285720" y="2472893"/>
            <a:ext cx="8573583" cy="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5400000">
            <a:off x="1131379" y="2456805"/>
            <a:ext cx="216330" cy="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>
            <a:off x="208369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31124" y="2771922"/>
            <a:ext cx="49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936354" y="2771922"/>
            <a:ext cx="48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995296" y="2771922"/>
            <a:ext cx="505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97966" y="2771922"/>
            <a:ext cx="47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 rot="5400000">
            <a:off x="303625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857752" y="2771922"/>
            <a:ext cx="3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rot="5400000">
            <a:off x="398881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494137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>
          <a:xfrm>
            <a:off x="6791310" y="2771922"/>
            <a:ext cx="36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816319" y="277192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729127" y="2771922"/>
            <a:ext cx="36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rot="5400000">
            <a:off x="684649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589393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8663318" y="2771922"/>
            <a:ext cx="3882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rot="5400000">
            <a:off x="7799058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5400000">
            <a:off x="179059" y="245656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42844" y="2771922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7.40741E-7 L 0.12552 -0.169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29132 -0.171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45573 -0.1715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7.40741E-7 L 0.91302 -0.169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45" grpId="0"/>
      <p:bldP spid="81" grpId="0"/>
      <p:bldP spid="87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2786" y="632373"/>
            <a:ext cx="8592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Катя и Петя сдули пушинки с одуванчиков. От какого одуванчика отлетела каждая пушинка?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125675" y="1700808"/>
            <a:ext cx="1341620" cy="790293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Облако 180"/>
          <p:cNvSpPr/>
          <p:nvPr/>
        </p:nvSpPr>
        <p:spPr>
          <a:xfrm>
            <a:off x="1611621" y="1806978"/>
            <a:ext cx="1341620" cy="829933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+ 6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Облако 181"/>
          <p:cNvSpPr/>
          <p:nvPr/>
        </p:nvSpPr>
        <p:spPr>
          <a:xfrm>
            <a:off x="3067302" y="1700808"/>
            <a:ext cx="1341620" cy="773901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– 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Облако 182"/>
          <p:cNvSpPr/>
          <p:nvPr/>
        </p:nvSpPr>
        <p:spPr>
          <a:xfrm>
            <a:off x="4587702" y="1804726"/>
            <a:ext cx="1341620" cy="654930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+ 3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Облако 183"/>
          <p:cNvSpPr/>
          <p:nvPr/>
        </p:nvSpPr>
        <p:spPr>
          <a:xfrm>
            <a:off x="6127524" y="1700808"/>
            <a:ext cx="1341620" cy="790293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+ 1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Облако 184"/>
          <p:cNvSpPr/>
          <p:nvPr/>
        </p:nvSpPr>
        <p:spPr>
          <a:xfrm>
            <a:off x="7536580" y="1836171"/>
            <a:ext cx="1341620" cy="800740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+ 0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Облако 186"/>
          <p:cNvSpPr/>
          <p:nvPr/>
        </p:nvSpPr>
        <p:spPr>
          <a:xfrm>
            <a:off x="606993" y="2799518"/>
            <a:ext cx="1345905" cy="845506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Облако 188"/>
          <p:cNvSpPr/>
          <p:nvPr/>
        </p:nvSpPr>
        <p:spPr>
          <a:xfrm>
            <a:off x="3921837" y="2794657"/>
            <a:ext cx="1357717" cy="706351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–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Облако 190"/>
          <p:cNvSpPr/>
          <p:nvPr/>
        </p:nvSpPr>
        <p:spPr>
          <a:xfrm>
            <a:off x="5484513" y="2794657"/>
            <a:ext cx="1357717" cy="845506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+ 0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Облако 191"/>
          <p:cNvSpPr/>
          <p:nvPr/>
        </p:nvSpPr>
        <p:spPr>
          <a:xfrm>
            <a:off x="7047190" y="2794657"/>
            <a:ext cx="1357717" cy="706351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+ 3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Облако 192"/>
          <p:cNvSpPr/>
          <p:nvPr/>
        </p:nvSpPr>
        <p:spPr>
          <a:xfrm>
            <a:off x="107504" y="3861048"/>
            <a:ext cx="1341620" cy="864096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+ 2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Облако 193"/>
          <p:cNvSpPr/>
          <p:nvPr/>
        </p:nvSpPr>
        <p:spPr>
          <a:xfrm>
            <a:off x="1596175" y="4077072"/>
            <a:ext cx="1341620" cy="864096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+ 7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Облако 194"/>
          <p:cNvSpPr/>
          <p:nvPr/>
        </p:nvSpPr>
        <p:spPr>
          <a:xfrm>
            <a:off x="3176786" y="4077072"/>
            <a:ext cx="1341553" cy="654930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+ 4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Облако 195"/>
          <p:cNvSpPr/>
          <p:nvPr/>
        </p:nvSpPr>
        <p:spPr>
          <a:xfrm>
            <a:off x="4573517" y="3933056"/>
            <a:ext cx="1341620" cy="798946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Облако 196"/>
          <p:cNvSpPr/>
          <p:nvPr/>
        </p:nvSpPr>
        <p:spPr>
          <a:xfrm>
            <a:off x="7550860" y="3861048"/>
            <a:ext cx="1341620" cy="870954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+ 1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Облако 197"/>
          <p:cNvSpPr/>
          <p:nvPr/>
        </p:nvSpPr>
        <p:spPr>
          <a:xfrm>
            <a:off x="6156176" y="4142222"/>
            <a:ext cx="1318010" cy="654930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– 5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Облако 198"/>
          <p:cNvSpPr/>
          <p:nvPr/>
        </p:nvSpPr>
        <p:spPr>
          <a:xfrm>
            <a:off x="2359162" y="2794657"/>
            <a:ext cx="1378950" cy="845506"/>
          </a:xfrm>
          <a:prstGeom prst="cloud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–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14282" y="458112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8" name="Группа 187"/>
          <p:cNvGrpSpPr/>
          <p:nvPr/>
        </p:nvGrpSpPr>
        <p:grpSpPr>
          <a:xfrm>
            <a:off x="104952" y="5429264"/>
            <a:ext cx="680833" cy="857256"/>
            <a:chOff x="104952" y="5429264"/>
            <a:chExt cx="680833" cy="857256"/>
          </a:xfrm>
        </p:grpSpPr>
        <p:grpSp>
          <p:nvGrpSpPr>
            <p:cNvPr id="190" name="Группа 189"/>
            <p:cNvGrpSpPr/>
            <p:nvPr/>
          </p:nvGrpSpPr>
          <p:grpSpPr>
            <a:xfrm>
              <a:off x="104952" y="5715016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05" name="Молния 204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Молния 205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0" name="Овал 199"/>
            <p:cNvSpPr/>
            <p:nvPr/>
          </p:nvSpPr>
          <p:spPr>
            <a:xfrm>
              <a:off x="247828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1" name="Группа 200"/>
            <p:cNvGrpSpPr/>
            <p:nvPr/>
          </p:nvGrpSpPr>
          <p:grpSpPr>
            <a:xfrm rot="5400000">
              <a:off x="445369" y="5731790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03" name="Молния 202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4" name="Молния 203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02" name="Прямая соединительная линия 201"/>
            <p:cNvCxnSpPr>
              <a:stCxn id="200" idx="4"/>
            </p:cNvCxnSpPr>
            <p:nvPr/>
          </p:nvCxnSpPr>
          <p:spPr>
            <a:xfrm rot="5400000">
              <a:off x="212109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Группа 206"/>
          <p:cNvGrpSpPr/>
          <p:nvPr/>
        </p:nvGrpSpPr>
        <p:grpSpPr>
          <a:xfrm>
            <a:off x="990231" y="5429264"/>
            <a:ext cx="680833" cy="857256"/>
            <a:chOff x="1142975" y="5429264"/>
            <a:chExt cx="680833" cy="857256"/>
          </a:xfrm>
        </p:grpSpPr>
        <p:grpSp>
          <p:nvGrpSpPr>
            <p:cNvPr id="208" name="Группа 207"/>
            <p:cNvGrpSpPr/>
            <p:nvPr/>
          </p:nvGrpSpPr>
          <p:grpSpPr>
            <a:xfrm>
              <a:off x="1142975" y="5715016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14" name="Молния 213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" name="Молния 214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9" name="Овал 208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0" name="Группа 209"/>
            <p:cNvGrpSpPr/>
            <p:nvPr/>
          </p:nvGrpSpPr>
          <p:grpSpPr>
            <a:xfrm rot="5400000">
              <a:off x="1483392" y="5731790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12" name="Молния 211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" name="Молния 212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11" name="Прямая соединительная линия 210"/>
            <p:cNvCxnSpPr>
              <a:stCxn id="209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Группа 215"/>
          <p:cNvGrpSpPr/>
          <p:nvPr/>
        </p:nvGrpSpPr>
        <p:grpSpPr>
          <a:xfrm>
            <a:off x="7187184" y="5429264"/>
            <a:ext cx="680833" cy="857256"/>
            <a:chOff x="1142975" y="5429264"/>
            <a:chExt cx="680833" cy="857256"/>
          </a:xfrm>
        </p:grpSpPr>
        <p:grpSp>
          <p:nvGrpSpPr>
            <p:cNvPr id="217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23" name="Молния 222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" name="Молния 223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18" name="Овал 217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9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21" name="Молния 220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" name="Молния 221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20" name="Прямая соединительная линия 219"/>
            <p:cNvCxnSpPr>
              <a:stCxn id="218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Группа 224"/>
          <p:cNvGrpSpPr/>
          <p:nvPr/>
        </p:nvGrpSpPr>
        <p:grpSpPr>
          <a:xfrm>
            <a:off x="8072462" y="5429264"/>
            <a:ext cx="680833" cy="857256"/>
            <a:chOff x="1142975" y="5429264"/>
            <a:chExt cx="680833" cy="857256"/>
          </a:xfrm>
        </p:grpSpPr>
        <p:grpSp>
          <p:nvGrpSpPr>
            <p:cNvPr id="226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32" name="Молния 231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3" name="Молния 232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7" name="Овал 226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8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30" name="Молния 229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" name="Молния 230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29" name="Прямая соединительная линия 228"/>
            <p:cNvCxnSpPr>
              <a:stCxn id="227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Группа 233"/>
          <p:cNvGrpSpPr/>
          <p:nvPr/>
        </p:nvGrpSpPr>
        <p:grpSpPr>
          <a:xfrm>
            <a:off x="2760789" y="5429264"/>
            <a:ext cx="680833" cy="857256"/>
            <a:chOff x="1142975" y="5429264"/>
            <a:chExt cx="680833" cy="857256"/>
          </a:xfrm>
        </p:grpSpPr>
        <p:grpSp>
          <p:nvGrpSpPr>
            <p:cNvPr id="235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41" name="Молния 240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2" name="Молния 241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6" name="Овал 235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7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39" name="Молния 238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0" name="Молния 239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38" name="Прямая соединительная линия 237"/>
            <p:cNvCxnSpPr>
              <a:stCxn id="236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Группа 242"/>
          <p:cNvGrpSpPr/>
          <p:nvPr/>
        </p:nvGrpSpPr>
        <p:grpSpPr>
          <a:xfrm>
            <a:off x="6301905" y="5429264"/>
            <a:ext cx="680833" cy="857256"/>
            <a:chOff x="1142975" y="5429264"/>
            <a:chExt cx="680833" cy="857256"/>
          </a:xfrm>
        </p:grpSpPr>
        <p:grpSp>
          <p:nvGrpSpPr>
            <p:cNvPr id="244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50" name="Молния 249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1" name="Молния 250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5" name="Овал 244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6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48" name="Молния 247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9" name="Молния 248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7" name="Прямая соединительная линия 246"/>
            <p:cNvCxnSpPr>
              <a:stCxn id="245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Группа 251"/>
          <p:cNvGrpSpPr/>
          <p:nvPr/>
        </p:nvGrpSpPr>
        <p:grpSpPr>
          <a:xfrm>
            <a:off x="3646068" y="5429264"/>
            <a:ext cx="680833" cy="857256"/>
            <a:chOff x="1142975" y="5429264"/>
            <a:chExt cx="680833" cy="857256"/>
          </a:xfrm>
        </p:grpSpPr>
        <p:grpSp>
          <p:nvGrpSpPr>
            <p:cNvPr id="253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59" name="Молния 258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" name="Молния 259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4" name="Овал 253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5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57" name="Молния 256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" name="Молния 257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56" name="Прямая соединительная линия 255"/>
            <p:cNvCxnSpPr>
              <a:stCxn id="254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Группа 260"/>
          <p:cNvGrpSpPr/>
          <p:nvPr/>
        </p:nvGrpSpPr>
        <p:grpSpPr>
          <a:xfrm>
            <a:off x="4531347" y="5429264"/>
            <a:ext cx="680833" cy="857256"/>
            <a:chOff x="1142975" y="5429264"/>
            <a:chExt cx="680833" cy="857256"/>
          </a:xfrm>
        </p:grpSpPr>
        <p:grpSp>
          <p:nvGrpSpPr>
            <p:cNvPr id="262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68" name="Молния 267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9" name="Молния 268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3" name="Овал 262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4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66" name="Молния 265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" name="Молния 266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65" name="Прямая соединительная линия 264"/>
            <p:cNvCxnSpPr>
              <a:stCxn id="263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Группа 269"/>
          <p:cNvGrpSpPr/>
          <p:nvPr/>
        </p:nvGrpSpPr>
        <p:grpSpPr>
          <a:xfrm>
            <a:off x="5416626" y="5429264"/>
            <a:ext cx="680833" cy="857256"/>
            <a:chOff x="1142975" y="5429264"/>
            <a:chExt cx="680833" cy="857256"/>
          </a:xfrm>
        </p:grpSpPr>
        <p:grpSp>
          <p:nvGrpSpPr>
            <p:cNvPr id="271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77" name="Молния 276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" name="Молния 277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72" name="Овал 271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3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75" name="Молния 274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" name="Молния 275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74" name="Прямая соединительная линия 273"/>
            <p:cNvCxnSpPr>
              <a:stCxn id="272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Группа 278"/>
          <p:cNvGrpSpPr/>
          <p:nvPr/>
        </p:nvGrpSpPr>
        <p:grpSpPr>
          <a:xfrm>
            <a:off x="1875510" y="5429264"/>
            <a:ext cx="680833" cy="857256"/>
            <a:chOff x="1142975" y="5429264"/>
            <a:chExt cx="680833" cy="857256"/>
          </a:xfrm>
        </p:grpSpPr>
        <p:grpSp>
          <p:nvGrpSpPr>
            <p:cNvPr id="280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86" name="Молния 285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" name="Молния 286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1" name="Овал 280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2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284" name="Молния 283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" name="Молния 284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83" name="Прямая соединительная линия 282"/>
            <p:cNvCxnSpPr>
              <a:stCxn id="281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Прямоугольник 112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630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32786" y="632373"/>
            <a:ext cx="8592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Катя и Петя сдули пушинки с одуванчиков. От какого одуванчика отлетела каждая пушинка?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125675" y="1700808"/>
            <a:ext cx="1341620" cy="790293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+ 2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Облако 180"/>
          <p:cNvSpPr/>
          <p:nvPr/>
        </p:nvSpPr>
        <p:spPr>
          <a:xfrm>
            <a:off x="1611621" y="1806978"/>
            <a:ext cx="1341620" cy="829933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+ 6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Облако 181"/>
          <p:cNvSpPr/>
          <p:nvPr/>
        </p:nvSpPr>
        <p:spPr>
          <a:xfrm>
            <a:off x="3067302" y="1700808"/>
            <a:ext cx="1341620" cy="773901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– 6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Облако 182"/>
          <p:cNvSpPr/>
          <p:nvPr/>
        </p:nvSpPr>
        <p:spPr>
          <a:xfrm>
            <a:off x="4587702" y="1804726"/>
            <a:ext cx="1341620" cy="654930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+ 3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Облако 183"/>
          <p:cNvSpPr/>
          <p:nvPr/>
        </p:nvSpPr>
        <p:spPr>
          <a:xfrm>
            <a:off x="6127524" y="1700808"/>
            <a:ext cx="1341620" cy="790293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+ 1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Облако 184"/>
          <p:cNvSpPr/>
          <p:nvPr/>
        </p:nvSpPr>
        <p:spPr>
          <a:xfrm>
            <a:off x="7536580" y="1836171"/>
            <a:ext cx="1341620" cy="800740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+ 0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Облако 186"/>
          <p:cNvSpPr/>
          <p:nvPr/>
        </p:nvSpPr>
        <p:spPr>
          <a:xfrm>
            <a:off x="606993" y="2799518"/>
            <a:ext cx="1345905" cy="845506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Облако 188"/>
          <p:cNvSpPr/>
          <p:nvPr/>
        </p:nvSpPr>
        <p:spPr>
          <a:xfrm>
            <a:off x="3921837" y="2794657"/>
            <a:ext cx="1357717" cy="706351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–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Облако 190"/>
          <p:cNvSpPr/>
          <p:nvPr/>
        </p:nvSpPr>
        <p:spPr>
          <a:xfrm>
            <a:off x="5484513" y="2794657"/>
            <a:ext cx="1357717" cy="845506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+ 0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Облако 191"/>
          <p:cNvSpPr/>
          <p:nvPr/>
        </p:nvSpPr>
        <p:spPr>
          <a:xfrm>
            <a:off x="7047190" y="2794657"/>
            <a:ext cx="1357717" cy="706351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+ 3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Облако 192"/>
          <p:cNvSpPr/>
          <p:nvPr/>
        </p:nvSpPr>
        <p:spPr>
          <a:xfrm>
            <a:off x="107504" y="3861048"/>
            <a:ext cx="1341620" cy="864096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+ 2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Облако 193"/>
          <p:cNvSpPr/>
          <p:nvPr/>
        </p:nvSpPr>
        <p:spPr>
          <a:xfrm>
            <a:off x="1596175" y="4077072"/>
            <a:ext cx="1341620" cy="864096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+ 7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Облако 194"/>
          <p:cNvSpPr/>
          <p:nvPr/>
        </p:nvSpPr>
        <p:spPr>
          <a:xfrm>
            <a:off x="3176786" y="4077072"/>
            <a:ext cx="1341553" cy="654930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+ 4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Облако 195"/>
          <p:cNvSpPr/>
          <p:nvPr/>
        </p:nvSpPr>
        <p:spPr>
          <a:xfrm>
            <a:off x="4573517" y="3933056"/>
            <a:ext cx="1341620" cy="798946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+ 5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Облако 196"/>
          <p:cNvSpPr/>
          <p:nvPr/>
        </p:nvSpPr>
        <p:spPr>
          <a:xfrm>
            <a:off x="7550860" y="3861048"/>
            <a:ext cx="1341620" cy="870954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+ 1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Облако 197"/>
          <p:cNvSpPr/>
          <p:nvPr/>
        </p:nvSpPr>
        <p:spPr>
          <a:xfrm>
            <a:off x="6156176" y="4142222"/>
            <a:ext cx="1318010" cy="654930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– 5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Облако 198"/>
          <p:cNvSpPr/>
          <p:nvPr/>
        </p:nvSpPr>
        <p:spPr>
          <a:xfrm>
            <a:off x="2359162" y="2794657"/>
            <a:ext cx="1378950" cy="845506"/>
          </a:xfrm>
          <a:prstGeom prst="cloud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– 0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4952" y="5429264"/>
            <a:ext cx="680833" cy="857256"/>
            <a:chOff x="104952" y="5429264"/>
            <a:chExt cx="680833" cy="857256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104952" y="5715016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80" name="Молния 79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Молния 80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4" name="Овал 83"/>
            <p:cNvSpPr/>
            <p:nvPr/>
          </p:nvSpPr>
          <p:spPr>
            <a:xfrm>
              <a:off x="247828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5" name="Группа 84"/>
            <p:cNvGrpSpPr/>
            <p:nvPr/>
          </p:nvGrpSpPr>
          <p:grpSpPr>
            <a:xfrm rot="5400000">
              <a:off x="445369" y="5731790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86" name="Молния 85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Молния 86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89" name="Прямая соединительная линия 88"/>
            <p:cNvCxnSpPr>
              <a:stCxn id="84" idx="4"/>
            </p:cNvCxnSpPr>
            <p:nvPr/>
          </p:nvCxnSpPr>
          <p:spPr>
            <a:xfrm rot="5400000">
              <a:off x="212109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Группа 107"/>
          <p:cNvGrpSpPr/>
          <p:nvPr/>
        </p:nvGrpSpPr>
        <p:grpSpPr>
          <a:xfrm>
            <a:off x="990231" y="5429264"/>
            <a:ext cx="680833" cy="857256"/>
            <a:chOff x="1142975" y="5429264"/>
            <a:chExt cx="680833" cy="857256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1142975" y="5715016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01" name="Молния 100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Молния 101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3" name="Овал 102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4" name="Группа 103"/>
            <p:cNvGrpSpPr/>
            <p:nvPr/>
          </p:nvGrpSpPr>
          <p:grpSpPr>
            <a:xfrm rot="5400000">
              <a:off x="1483392" y="5731790"/>
              <a:ext cx="285752" cy="395081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05" name="Молния 104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Молния 105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07" name="Прямая соединительная линия 106"/>
            <p:cNvCxnSpPr>
              <a:stCxn id="103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Группа 108"/>
          <p:cNvGrpSpPr/>
          <p:nvPr/>
        </p:nvGrpSpPr>
        <p:grpSpPr>
          <a:xfrm>
            <a:off x="7187184" y="5429264"/>
            <a:ext cx="680833" cy="857256"/>
            <a:chOff x="1142975" y="5429264"/>
            <a:chExt cx="680833" cy="857256"/>
          </a:xfrm>
        </p:grpSpPr>
        <p:grpSp>
          <p:nvGrpSpPr>
            <p:cNvPr id="110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16" name="Молния 115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Молния 116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1" name="Овал 110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2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14" name="Молния 113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Молния 114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13" name="Прямая соединительная линия 112"/>
            <p:cNvCxnSpPr>
              <a:stCxn id="111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Группа 117"/>
          <p:cNvGrpSpPr/>
          <p:nvPr/>
        </p:nvGrpSpPr>
        <p:grpSpPr>
          <a:xfrm>
            <a:off x="8072462" y="5429264"/>
            <a:ext cx="680833" cy="857256"/>
            <a:chOff x="1142975" y="5429264"/>
            <a:chExt cx="680833" cy="857256"/>
          </a:xfrm>
        </p:grpSpPr>
        <p:grpSp>
          <p:nvGrpSpPr>
            <p:cNvPr id="119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25" name="Молния 124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Молния 125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0" name="Овал 119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1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23" name="Молния 122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Молния 123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22" name="Прямая соединительная линия 121"/>
            <p:cNvCxnSpPr>
              <a:stCxn id="120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126"/>
          <p:cNvGrpSpPr/>
          <p:nvPr/>
        </p:nvGrpSpPr>
        <p:grpSpPr>
          <a:xfrm>
            <a:off x="2760789" y="5429264"/>
            <a:ext cx="680833" cy="857256"/>
            <a:chOff x="1142975" y="5429264"/>
            <a:chExt cx="680833" cy="857256"/>
          </a:xfrm>
        </p:grpSpPr>
        <p:grpSp>
          <p:nvGrpSpPr>
            <p:cNvPr id="128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34" name="Молния 133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Молния 134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9" name="Овал 128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0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32" name="Молния 131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Молния 132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31" name="Прямая соединительная линия 130"/>
            <p:cNvCxnSpPr>
              <a:stCxn id="129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Группа 135"/>
          <p:cNvGrpSpPr/>
          <p:nvPr/>
        </p:nvGrpSpPr>
        <p:grpSpPr>
          <a:xfrm>
            <a:off x="6301905" y="5429264"/>
            <a:ext cx="680833" cy="857256"/>
            <a:chOff x="1142975" y="5429264"/>
            <a:chExt cx="680833" cy="857256"/>
          </a:xfrm>
        </p:grpSpPr>
        <p:grpSp>
          <p:nvGrpSpPr>
            <p:cNvPr id="137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43" name="Молния 142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Молния 143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8" name="Овал 137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9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41" name="Молния 140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Молния 141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40" name="Прямая соединительная линия 139"/>
            <p:cNvCxnSpPr>
              <a:stCxn id="138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Группа 144"/>
          <p:cNvGrpSpPr/>
          <p:nvPr/>
        </p:nvGrpSpPr>
        <p:grpSpPr>
          <a:xfrm>
            <a:off x="3646068" y="5429264"/>
            <a:ext cx="680833" cy="857256"/>
            <a:chOff x="1142975" y="5429264"/>
            <a:chExt cx="680833" cy="857256"/>
          </a:xfrm>
        </p:grpSpPr>
        <p:grpSp>
          <p:nvGrpSpPr>
            <p:cNvPr id="146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52" name="Молния 151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Молния 152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7" name="Овал 146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8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50" name="Молния 149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Молния 150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49" name="Прямая соединительная линия 148"/>
            <p:cNvCxnSpPr>
              <a:stCxn id="147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Группа 153"/>
          <p:cNvGrpSpPr/>
          <p:nvPr/>
        </p:nvGrpSpPr>
        <p:grpSpPr>
          <a:xfrm>
            <a:off x="4531347" y="5429264"/>
            <a:ext cx="680833" cy="857256"/>
            <a:chOff x="1142975" y="5429264"/>
            <a:chExt cx="680833" cy="857256"/>
          </a:xfrm>
        </p:grpSpPr>
        <p:grpSp>
          <p:nvGrpSpPr>
            <p:cNvPr id="155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61" name="Молния 160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Молния 161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6" name="Овал 155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7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59" name="Молния 158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Молния 159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58" name="Прямая соединительная линия 157"/>
            <p:cNvCxnSpPr>
              <a:stCxn id="156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Группа 162"/>
          <p:cNvGrpSpPr/>
          <p:nvPr/>
        </p:nvGrpSpPr>
        <p:grpSpPr>
          <a:xfrm>
            <a:off x="5416626" y="5429264"/>
            <a:ext cx="680833" cy="857256"/>
            <a:chOff x="1142975" y="5429264"/>
            <a:chExt cx="680833" cy="857256"/>
          </a:xfrm>
        </p:grpSpPr>
        <p:grpSp>
          <p:nvGrpSpPr>
            <p:cNvPr id="164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70" name="Молния 169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Молния 170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5" name="Овал 164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6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68" name="Молния 167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Молния 168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67" name="Прямая соединительная линия 166"/>
            <p:cNvCxnSpPr>
              <a:stCxn id="165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Группа 171"/>
          <p:cNvGrpSpPr/>
          <p:nvPr/>
        </p:nvGrpSpPr>
        <p:grpSpPr>
          <a:xfrm>
            <a:off x="1875510" y="5429264"/>
            <a:ext cx="680833" cy="857256"/>
            <a:chOff x="1142975" y="5429264"/>
            <a:chExt cx="680833" cy="857256"/>
          </a:xfrm>
        </p:grpSpPr>
        <p:grpSp>
          <p:nvGrpSpPr>
            <p:cNvPr id="173" name="Группа 99"/>
            <p:cNvGrpSpPr/>
            <p:nvPr/>
          </p:nvGrpSpPr>
          <p:grpSpPr>
            <a:xfrm>
              <a:off x="1142975" y="5715009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79" name="Молния 178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" name="Молния 179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4" name="Овал 173"/>
            <p:cNvSpPr/>
            <p:nvPr/>
          </p:nvSpPr>
          <p:spPr>
            <a:xfrm>
              <a:off x="1285851" y="5429264"/>
              <a:ext cx="428628" cy="42862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5" name="Группа 103"/>
            <p:cNvGrpSpPr/>
            <p:nvPr/>
          </p:nvGrpSpPr>
          <p:grpSpPr>
            <a:xfrm rot="5400000">
              <a:off x="1483399" y="5731791"/>
              <a:ext cx="285752" cy="395080"/>
              <a:chOff x="5000628" y="5391373"/>
              <a:chExt cx="785818" cy="785818"/>
            </a:xfrm>
            <a:solidFill>
              <a:srgbClr val="00B050"/>
            </a:solidFill>
          </p:grpSpPr>
          <p:sp>
            <p:nvSpPr>
              <p:cNvPr id="177" name="Молния 176"/>
              <p:cNvSpPr/>
              <p:nvPr/>
            </p:nvSpPr>
            <p:spPr>
              <a:xfrm>
                <a:off x="5000628" y="5643578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8" name="Молния 177"/>
              <p:cNvSpPr/>
              <p:nvPr/>
            </p:nvSpPr>
            <p:spPr>
              <a:xfrm rot="4464356" flipV="1">
                <a:off x="5171114" y="5605687"/>
                <a:ext cx="785818" cy="357190"/>
              </a:xfrm>
              <a:prstGeom prst="lightningBol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76" name="Прямая соединительная линия 175"/>
            <p:cNvCxnSpPr>
              <a:stCxn id="174" idx="4"/>
            </p:cNvCxnSpPr>
            <p:nvPr/>
          </p:nvCxnSpPr>
          <p:spPr>
            <a:xfrm rot="5400000">
              <a:off x="1250132" y="6036487"/>
              <a:ext cx="428628" cy="7143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TextBox 199"/>
          <p:cNvSpPr txBox="1"/>
          <p:nvPr/>
        </p:nvSpPr>
        <p:spPr>
          <a:xfrm>
            <a:off x="6867615" y="1196752"/>
            <a:ext cx="209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88" name="TextBox 187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15312 0.5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28194 0.480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283 0.48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24045 0.5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10955 0.5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5278 0.48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39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-0.0809 0.3347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10243 0.346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25504 0.35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4011 0.35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31337 0.3562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06059 0.189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38593 0.1576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21319 0.1833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0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32535 0.1833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67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01701 0.1527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0684 0.1780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81" grpId="0" animBg="1"/>
      <p:bldP spid="182" grpId="0" animBg="1"/>
      <p:bldP spid="183" grpId="0" animBg="1"/>
      <p:bldP spid="184" grpId="0" animBg="1"/>
      <p:bldP spid="185" grpId="0" animBg="1"/>
      <p:bldP spid="187" grpId="0" animBg="1"/>
      <p:bldP spid="189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17" idx="3"/>
          </p:cNvCxnSpPr>
          <p:nvPr/>
        </p:nvCxnSpPr>
        <p:spPr>
          <a:xfrm rot="16200000" flipH="1">
            <a:off x="-97789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41394" y="1428736"/>
            <a:ext cx="1150527" cy="1086610"/>
            <a:chOff x="1000100" y="2714620"/>
            <a:chExt cx="1285884" cy="1214446"/>
          </a:xfrm>
        </p:grpSpPr>
        <p:sp>
          <p:nvSpPr>
            <p:cNvPr id="13" name="Овал 12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759599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21"/>
          <p:cNvGrpSpPr/>
          <p:nvPr/>
        </p:nvGrpSpPr>
        <p:grpSpPr>
          <a:xfrm>
            <a:off x="2398782" y="1428736"/>
            <a:ext cx="1150527" cy="1086610"/>
            <a:chOff x="1000100" y="2714620"/>
            <a:chExt cx="1285884" cy="1214446"/>
          </a:xfrm>
          <a:solidFill>
            <a:srgbClr val="FF0000"/>
          </a:solidFill>
        </p:grpSpPr>
        <p:sp>
          <p:nvSpPr>
            <p:cNvPr id="52" name="Овал 51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rgbClr val="FD99B3"/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3" name="Прямая соединительная линия 62"/>
          <p:cNvCxnSpPr>
            <a:stCxn id="79" idx="3"/>
          </p:cNvCxnSpPr>
          <p:nvPr/>
        </p:nvCxnSpPr>
        <p:spPr>
          <a:xfrm rot="16200000" flipH="1">
            <a:off x="3409845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21"/>
          <p:cNvGrpSpPr/>
          <p:nvPr/>
        </p:nvGrpSpPr>
        <p:grpSpPr>
          <a:xfrm>
            <a:off x="4049028" y="1428736"/>
            <a:ext cx="1150527" cy="1086610"/>
            <a:chOff x="1000100" y="2714620"/>
            <a:chExt cx="1285884" cy="1214446"/>
          </a:xfrm>
          <a:solidFill>
            <a:srgbClr val="FD99B3"/>
          </a:solidFill>
        </p:grpSpPr>
        <p:sp>
          <p:nvSpPr>
            <p:cNvPr id="75" name="Овал 74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Овал 76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Овал 79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Овал 81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6" name="Прямая соединительная линия 85"/>
          <p:cNvCxnSpPr/>
          <p:nvPr/>
        </p:nvCxnSpPr>
        <p:spPr>
          <a:xfrm rot="16200000" flipH="1">
            <a:off x="5079239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Группа 21"/>
          <p:cNvGrpSpPr/>
          <p:nvPr/>
        </p:nvGrpSpPr>
        <p:grpSpPr>
          <a:xfrm>
            <a:off x="5718422" y="1428736"/>
            <a:ext cx="1150527" cy="1086610"/>
            <a:chOff x="1000100" y="2714620"/>
            <a:chExt cx="1285884" cy="1214446"/>
          </a:xfrm>
          <a:solidFill>
            <a:srgbClr val="7030A0"/>
          </a:solidFill>
        </p:grpSpPr>
        <p:sp>
          <p:nvSpPr>
            <p:cNvPr id="98" name="Овал 97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Овал 98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Овал 99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chemeClr val="bg1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0" name="Группа 21"/>
          <p:cNvGrpSpPr/>
          <p:nvPr/>
        </p:nvGrpSpPr>
        <p:grpSpPr>
          <a:xfrm>
            <a:off x="7470310" y="1412776"/>
            <a:ext cx="1150527" cy="1086610"/>
            <a:chOff x="1000100" y="2714620"/>
            <a:chExt cx="1285884" cy="1214446"/>
          </a:xfrm>
          <a:solidFill>
            <a:schemeClr val="accent5"/>
          </a:solidFill>
        </p:grpSpPr>
        <p:sp>
          <p:nvSpPr>
            <p:cNvPr id="121" name="Овал 120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rgbClr val="FD99B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214282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785786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500166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2071670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2714612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357554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4000496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214282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785786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500166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2071670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2714612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3357554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4000496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214282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785786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1500166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2071670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2714612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3357554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4000496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214282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85786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1500166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2071670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2714612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357554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4000496" y="585791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4488044" y="58643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146145" y="498424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Полилиния 165"/>
          <p:cNvSpPr/>
          <p:nvPr/>
        </p:nvSpPr>
        <p:spPr>
          <a:xfrm>
            <a:off x="1106437" y="245778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Полилиния 166"/>
          <p:cNvSpPr/>
          <p:nvPr/>
        </p:nvSpPr>
        <p:spPr>
          <a:xfrm>
            <a:off x="1152854" y="2924009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Полилиния 167"/>
          <p:cNvSpPr/>
          <p:nvPr/>
        </p:nvSpPr>
        <p:spPr>
          <a:xfrm>
            <a:off x="1152854" y="3357563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Полилиния 168"/>
          <p:cNvSpPr/>
          <p:nvPr/>
        </p:nvSpPr>
        <p:spPr>
          <a:xfrm>
            <a:off x="1143026" y="3913151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Полилиния 169"/>
          <p:cNvSpPr/>
          <p:nvPr/>
        </p:nvSpPr>
        <p:spPr>
          <a:xfrm>
            <a:off x="1152854" y="438547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олилиния 170"/>
          <p:cNvSpPr/>
          <p:nvPr/>
        </p:nvSpPr>
        <p:spPr>
          <a:xfrm flipH="1">
            <a:off x="511686" y="242088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Полилиния 171"/>
          <p:cNvSpPr/>
          <p:nvPr/>
        </p:nvSpPr>
        <p:spPr>
          <a:xfrm flipH="1">
            <a:off x="539009" y="2887115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Полилиния 172"/>
          <p:cNvSpPr/>
          <p:nvPr/>
        </p:nvSpPr>
        <p:spPr>
          <a:xfrm flipH="1">
            <a:off x="465507" y="3320669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Полилиния 173"/>
          <p:cNvSpPr/>
          <p:nvPr/>
        </p:nvSpPr>
        <p:spPr>
          <a:xfrm flipH="1">
            <a:off x="391640" y="3876257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Полилиния 175"/>
          <p:cNvSpPr/>
          <p:nvPr/>
        </p:nvSpPr>
        <p:spPr>
          <a:xfrm flipH="1">
            <a:off x="245364" y="438547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Полилиния 176"/>
          <p:cNvSpPr/>
          <p:nvPr/>
        </p:nvSpPr>
        <p:spPr>
          <a:xfrm>
            <a:off x="2982541" y="245778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Полилиния 177"/>
          <p:cNvSpPr/>
          <p:nvPr/>
        </p:nvSpPr>
        <p:spPr>
          <a:xfrm>
            <a:off x="2973076" y="3068025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Полилиния 178"/>
          <p:cNvSpPr/>
          <p:nvPr/>
        </p:nvSpPr>
        <p:spPr>
          <a:xfrm>
            <a:off x="2973076" y="3645594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Полилиния 179"/>
          <p:cNvSpPr/>
          <p:nvPr/>
        </p:nvSpPr>
        <p:spPr>
          <a:xfrm>
            <a:off x="3019130" y="4359947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Полилиния 180"/>
          <p:cNvSpPr/>
          <p:nvPr/>
        </p:nvSpPr>
        <p:spPr>
          <a:xfrm flipH="1">
            <a:off x="2387790" y="242088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Полилиния 181"/>
          <p:cNvSpPr/>
          <p:nvPr/>
        </p:nvSpPr>
        <p:spPr>
          <a:xfrm flipH="1">
            <a:off x="2415113" y="3031131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олилиния 182"/>
          <p:cNvSpPr/>
          <p:nvPr/>
        </p:nvSpPr>
        <p:spPr>
          <a:xfrm flipH="1">
            <a:off x="2341611" y="3608700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Полилиния 183"/>
          <p:cNvSpPr/>
          <p:nvPr/>
        </p:nvSpPr>
        <p:spPr>
          <a:xfrm flipH="1">
            <a:off x="2267744" y="4323053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Полилиния 185"/>
          <p:cNvSpPr/>
          <p:nvPr/>
        </p:nvSpPr>
        <p:spPr>
          <a:xfrm>
            <a:off x="4629260" y="281782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Полилиния 186"/>
          <p:cNvSpPr/>
          <p:nvPr/>
        </p:nvSpPr>
        <p:spPr>
          <a:xfrm>
            <a:off x="4629260" y="3509963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Полилиния 187"/>
          <p:cNvSpPr/>
          <p:nvPr/>
        </p:nvSpPr>
        <p:spPr>
          <a:xfrm>
            <a:off x="4675314" y="4287939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олилиния 189"/>
          <p:cNvSpPr/>
          <p:nvPr/>
        </p:nvSpPr>
        <p:spPr>
          <a:xfrm flipH="1">
            <a:off x="4071297" y="278092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Полилиния 190"/>
          <p:cNvSpPr/>
          <p:nvPr/>
        </p:nvSpPr>
        <p:spPr>
          <a:xfrm flipH="1">
            <a:off x="3997795" y="3473069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Полилиния 191"/>
          <p:cNvSpPr/>
          <p:nvPr/>
        </p:nvSpPr>
        <p:spPr>
          <a:xfrm flipH="1">
            <a:off x="3923928" y="4251045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Полилиния 192"/>
          <p:cNvSpPr/>
          <p:nvPr/>
        </p:nvSpPr>
        <p:spPr>
          <a:xfrm>
            <a:off x="6294909" y="260179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Полилиния 193"/>
          <p:cNvSpPr/>
          <p:nvPr/>
        </p:nvSpPr>
        <p:spPr>
          <a:xfrm>
            <a:off x="6341326" y="317786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Полилиния 194"/>
          <p:cNvSpPr/>
          <p:nvPr/>
        </p:nvSpPr>
        <p:spPr>
          <a:xfrm>
            <a:off x="6341326" y="3732351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Полилиния 195"/>
          <p:cNvSpPr/>
          <p:nvPr/>
        </p:nvSpPr>
        <p:spPr>
          <a:xfrm>
            <a:off x="6331498" y="4287939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Полилиния 196"/>
          <p:cNvSpPr/>
          <p:nvPr/>
        </p:nvSpPr>
        <p:spPr>
          <a:xfrm flipH="1">
            <a:off x="5700158" y="2564904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Полилиния 197"/>
          <p:cNvSpPr/>
          <p:nvPr/>
        </p:nvSpPr>
        <p:spPr>
          <a:xfrm flipH="1">
            <a:off x="5727481" y="314096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Полилиния 198"/>
          <p:cNvSpPr/>
          <p:nvPr/>
        </p:nvSpPr>
        <p:spPr>
          <a:xfrm flipH="1">
            <a:off x="5653979" y="3695457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Полилиния 199"/>
          <p:cNvSpPr/>
          <p:nvPr/>
        </p:nvSpPr>
        <p:spPr>
          <a:xfrm flipH="1">
            <a:off x="5580112" y="4251045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1" name="Прямая соединительная линия 200"/>
          <p:cNvCxnSpPr/>
          <p:nvPr/>
        </p:nvCxnSpPr>
        <p:spPr>
          <a:xfrm rot="16200000" flipH="1">
            <a:off x="6821135" y="364991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Полилиния 201"/>
          <p:cNvSpPr/>
          <p:nvPr/>
        </p:nvSpPr>
        <p:spPr>
          <a:xfrm>
            <a:off x="8025361" y="244182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Полилиния 202"/>
          <p:cNvSpPr/>
          <p:nvPr/>
        </p:nvSpPr>
        <p:spPr>
          <a:xfrm>
            <a:off x="8071778" y="2908049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Полилиния 203"/>
          <p:cNvSpPr/>
          <p:nvPr/>
        </p:nvSpPr>
        <p:spPr>
          <a:xfrm>
            <a:off x="8071778" y="3341603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Полилиния 204"/>
          <p:cNvSpPr/>
          <p:nvPr/>
        </p:nvSpPr>
        <p:spPr>
          <a:xfrm>
            <a:off x="8061950" y="3897191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Полилиния 205"/>
          <p:cNvSpPr/>
          <p:nvPr/>
        </p:nvSpPr>
        <p:spPr>
          <a:xfrm>
            <a:off x="8071778" y="436951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олилиния 206"/>
          <p:cNvSpPr/>
          <p:nvPr/>
        </p:nvSpPr>
        <p:spPr>
          <a:xfrm flipH="1">
            <a:off x="7430610" y="240492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Полилиния 207"/>
          <p:cNvSpPr/>
          <p:nvPr/>
        </p:nvSpPr>
        <p:spPr>
          <a:xfrm flipH="1">
            <a:off x="7457933" y="2871155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Полилиния 208"/>
          <p:cNvSpPr/>
          <p:nvPr/>
        </p:nvSpPr>
        <p:spPr>
          <a:xfrm flipH="1">
            <a:off x="7384431" y="3304709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Полилиния 209"/>
          <p:cNvSpPr/>
          <p:nvPr/>
        </p:nvSpPr>
        <p:spPr>
          <a:xfrm flipH="1">
            <a:off x="7310564" y="3860297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Полилиния 210"/>
          <p:cNvSpPr/>
          <p:nvPr/>
        </p:nvSpPr>
        <p:spPr>
          <a:xfrm flipH="1">
            <a:off x="7164288" y="436951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230724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802228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516608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2088112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2731054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337399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4016938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230724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802228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1516608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2088112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2731054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337399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4016938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230724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802228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1516608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2088112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2731054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337399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4016938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230724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802228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1516608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2088112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2731054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337399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4016938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450448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Прямоугольник 231"/>
          <p:cNvSpPr/>
          <p:nvPr/>
        </p:nvSpPr>
        <p:spPr>
          <a:xfrm>
            <a:off x="228992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Прямоугольник 232"/>
          <p:cNvSpPr/>
          <p:nvPr/>
        </p:nvSpPr>
        <p:spPr>
          <a:xfrm>
            <a:off x="80049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Прямоугольник 233"/>
          <p:cNvSpPr/>
          <p:nvPr/>
        </p:nvSpPr>
        <p:spPr>
          <a:xfrm>
            <a:off x="151487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2086380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Прямоугольник 235"/>
          <p:cNvSpPr/>
          <p:nvPr/>
        </p:nvSpPr>
        <p:spPr>
          <a:xfrm>
            <a:off x="2729322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3372264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401520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228992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80049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151487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2086380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2729322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3372264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401520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228992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80049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151487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2086380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Прямоугольник 249"/>
          <p:cNvSpPr/>
          <p:nvPr/>
        </p:nvSpPr>
        <p:spPr>
          <a:xfrm>
            <a:off x="2729322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3372264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4015206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228992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80049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151487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2086380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2729322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3372264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4015206" y="585163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4502754" y="585810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209008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780512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1494892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Прямоугольник 263"/>
          <p:cNvSpPr/>
          <p:nvPr/>
        </p:nvSpPr>
        <p:spPr>
          <a:xfrm>
            <a:off x="2066396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2709338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3352280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3995222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Прямоугольник 267"/>
          <p:cNvSpPr/>
          <p:nvPr/>
        </p:nvSpPr>
        <p:spPr>
          <a:xfrm>
            <a:off x="209008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780512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1494892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2066396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2709338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3352280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3995222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209008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780512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1494892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Прямоугольник 277"/>
          <p:cNvSpPr/>
          <p:nvPr/>
        </p:nvSpPr>
        <p:spPr>
          <a:xfrm>
            <a:off x="2066396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2709338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3352280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3995222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Прямоугольник 281"/>
          <p:cNvSpPr/>
          <p:nvPr/>
        </p:nvSpPr>
        <p:spPr>
          <a:xfrm>
            <a:off x="209008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780512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Прямоугольник 283"/>
          <p:cNvSpPr/>
          <p:nvPr/>
        </p:nvSpPr>
        <p:spPr>
          <a:xfrm>
            <a:off x="1494892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2066396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Прямоугольник 285"/>
          <p:cNvSpPr/>
          <p:nvPr/>
        </p:nvSpPr>
        <p:spPr>
          <a:xfrm>
            <a:off x="2709338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Прямоугольник 286"/>
          <p:cNvSpPr/>
          <p:nvPr/>
        </p:nvSpPr>
        <p:spPr>
          <a:xfrm>
            <a:off x="3352280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Прямоугольник 287"/>
          <p:cNvSpPr/>
          <p:nvPr/>
        </p:nvSpPr>
        <p:spPr>
          <a:xfrm>
            <a:off x="3995222" y="58628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Прямоугольник 288"/>
          <p:cNvSpPr/>
          <p:nvPr/>
        </p:nvSpPr>
        <p:spPr>
          <a:xfrm>
            <a:off x="4482770" y="586930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Прямоугольник 289"/>
          <p:cNvSpPr/>
          <p:nvPr/>
        </p:nvSpPr>
        <p:spPr>
          <a:xfrm>
            <a:off x="225450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Прямоугольник 290"/>
          <p:cNvSpPr/>
          <p:nvPr/>
        </p:nvSpPr>
        <p:spPr>
          <a:xfrm>
            <a:off x="796954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Прямоугольник 291"/>
          <p:cNvSpPr/>
          <p:nvPr/>
        </p:nvSpPr>
        <p:spPr>
          <a:xfrm>
            <a:off x="1511334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Прямоугольник 292"/>
          <p:cNvSpPr/>
          <p:nvPr/>
        </p:nvSpPr>
        <p:spPr>
          <a:xfrm>
            <a:off x="2082838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" name="Прямоугольник 293"/>
          <p:cNvSpPr/>
          <p:nvPr/>
        </p:nvSpPr>
        <p:spPr>
          <a:xfrm>
            <a:off x="2725780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5" name="Прямоугольник 294"/>
          <p:cNvSpPr/>
          <p:nvPr/>
        </p:nvSpPr>
        <p:spPr>
          <a:xfrm>
            <a:off x="336872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>
            <a:off x="4011664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" name="Прямоугольник 296"/>
          <p:cNvSpPr/>
          <p:nvPr/>
        </p:nvSpPr>
        <p:spPr>
          <a:xfrm>
            <a:off x="225450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Прямоугольник 297"/>
          <p:cNvSpPr/>
          <p:nvPr/>
        </p:nvSpPr>
        <p:spPr>
          <a:xfrm>
            <a:off x="796954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Прямоугольник 298"/>
          <p:cNvSpPr/>
          <p:nvPr/>
        </p:nvSpPr>
        <p:spPr>
          <a:xfrm>
            <a:off x="1511334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0" name="Прямоугольник 299"/>
          <p:cNvSpPr/>
          <p:nvPr/>
        </p:nvSpPr>
        <p:spPr>
          <a:xfrm>
            <a:off x="2082838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1" name="Прямоугольник 300"/>
          <p:cNvSpPr/>
          <p:nvPr/>
        </p:nvSpPr>
        <p:spPr>
          <a:xfrm>
            <a:off x="2725780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2" name="Прямоугольник 301"/>
          <p:cNvSpPr/>
          <p:nvPr/>
        </p:nvSpPr>
        <p:spPr>
          <a:xfrm>
            <a:off x="336872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3" name="Прямоугольник 302"/>
          <p:cNvSpPr/>
          <p:nvPr/>
        </p:nvSpPr>
        <p:spPr>
          <a:xfrm>
            <a:off x="4011664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Прямоугольник 303"/>
          <p:cNvSpPr/>
          <p:nvPr/>
        </p:nvSpPr>
        <p:spPr>
          <a:xfrm>
            <a:off x="225450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Прямоугольник 304"/>
          <p:cNvSpPr/>
          <p:nvPr/>
        </p:nvSpPr>
        <p:spPr>
          <a:xfrm>
            <a:off x="796954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6" name="Прямоугольник 305"/>
          <p:cNvSpPr/>
          <p:nvPr/>
        </p:nvSpPr>
        <p:spPr>
          <a:xfrm>
            <a:off x="1511334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" name="Прямоугольник 306"/>
          <p:cNvSpPr/>
          <p:nvPr/>
        </p:nvSpPr>
        <p:spPr>
          <a:xfrm>
            <a:off x="2082838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2725780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336872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0" name="Прямоугольник 309"/>
          <p:cNvSpPr/>
          <p:nvPr/>
        </p:nvSpPr>
        <p:spPr>
          <a:xfrm>
            <a:off x="4011664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Прямоугольник 310"/>
          <p:cNvSpPr/>
          <p:nvPr/>
        </p:nvSpPr>
        <p:spPr>
          <a:xfrm>
            <a:off x="225450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Прямоугольник 311"/>
          <p:cNvSpPr/>
          <p:nvPr/>
        </p:nvSpPr>
        <p:spPr>
          <a:xfrm>
            <a:off x="796954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3" name="Прямоугольник 312"/>
          <p:cNvSpPr/>
          <p:nvPr/>
        </p:nvSpPr>
        <p:spPr>
          <a:xfrm>
            <a:off x="1511334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2082838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5" name="Прямоугольник 314"/>
          <p:cNvSpPr/>
          <p:nvPr/>
        </p:nvSpPr>
        <p:spPr>
          <a:xfrm>
            <a:off x="2725780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336872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" name="Прямоугольник 316"/>
          <p:cNvSpPr/>
          <p:nvPr/>
        </p:nvSpPr>
        <p:spPr>
          <a:xfrm>
            <a:off x="4011664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Прямоугольник 317"/>
          <p:cNvSpPr/>
          <p:nvPr/>
        </p:nvSpPr>
        <p:spPr>
          <a:xfrm>
            <a:off x="449921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Прямоугольник 318"/>
          <p:cNvSpPr/>
          <p:nvPr/>
        </p:nvSpPr>
        <p:spPr>
          <a:xfrm>
            <a:off x="223718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" name="Прямоугольник 319"/>
          <p:cNvSpPr/>
          <p:nvPr/>
        </p:nvSpPr>
        <p:spPr>
          <a:xfrm>
            <a:off x="79522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" name="Прямоугольник 320"/>
          <p:cNvSpPr/>
          <p:nvPr/>
        </p:nvSpPr>
        <p:spPr>
          <a:xfrm>
            <a:off x="150960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2081106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Прямоугольник 322"/>
          <p:cNvSpPr/>
          <p:nvPr/>
        </p:nvSpPr>
        <p:spPr>
          <a:xfrm>
            <a:off x="2724048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Прямоугольник 323"/>
          <p:cNvSpPr/>
          <p:nvPr/>
        </p:nvSpPr>
        <p:spPr>
          <a:xfrm>
            <a:off x="3366990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5" name="Прямоугольник 324"/>
          <p:cNvSpPr/>
          <p:nvPr/>
        </p:nvSpPr>
        <p:spPr>
          <a:xfrm>
            <a:off x="400993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6" name="Прямоугольник 325"/>
          <p:cNvSpPr/>
          <p:nvPr/>
        </p:nvSpPr>
        <p:spPr>
          <a:xfrm>
            <a:off x="223718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" name="Прямоугольник 326"/>
          <p:cNvSpPr/>
          <p:nvPr/>
        </p:nvSpPr>
        <p:spPr>
          <a:xfrm>
            <a:off x="79522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Прямоугольник 327"/>
          <p:cNvSpPr/>
          <p:nvPr/>
        </p:nvSpPr>
        <p:spPr>
          <a:xfrm>
            <a:off x="150960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2081106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Прямоугольник 329"/>
          <p:cNvSpPr/>
          <p:nvPr/>
        </p:nvSpPr>
        <p:spPr>
          <a:xfrm>
            <a:off x="2724048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1" name="Прямоугольник 330"/>
          <p:cNvSpPr/>
          <p:nvPr/>
        </p:nvSpPr>
        <p:spPr>
          <a:xfrm>
            <a:off x="3366990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2" name="Прямоугольник 331"/>
          <p:cNvSpPr/>
          <p:nvPr/>
        </p:nvSpPr>
        <p:spPr>
          <a:xfrm>
            <a:off x="400993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Прямоугольник 332"/>
          <p:cNvSpPr/>
          <p:nvPr/>
        </p:nvSpPr>
        <p:spPr>
          <a:xfrm>
            <a:off x="223718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4" name="Прямоугольник 333"/>
          <p:cNvSpPr/>
          <p:nvPr/>
        </p:nvSpPr>
        <p:spPr>
          <a:xfrm>
            <a:off x="79522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5" name="Прямоугольник 334"/>
          <p:cNvSpPr/>
          <p:nvPr/>
        </p:nvSpPr>
        <p:spPr>
          <a:xfrm>
            <a:off x="150960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Прямоугольник 335"/>
          <p:cNvSpPr/>
          <p:nvPr/>
        </p:nvSpPr>
        <p:spPr>
          <a:xfrm>
            <a:off x="2081106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Прямоугольник 336"/>
          <p:cNvSpPr/>
          <p:nvPr/>
        </p:nvSpPr>
        <p:spPr>
          <a:xfrm>
            <a:off x="2724048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" name="Прямоугольник 337"/>
          <p:cNvSpPr/>
          <p:nvPr/>
        </p:nvSpPr>
        <p:spPr>
          <a:xfrm>
            <a:off x="3366990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9" name="Прямоугольник 338"/>
          <p:cNvSpPr/>
          <p:nvPr/>
        </p:nvSpPr>
        <p:spPr>
          <a:xfrm>
            <a:off x="4009932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Прямоугольник 339"/>
          <p:cNvSpPr/>
          <p:nvPr/>
        </p:nvSpPr>
        <p:spPr>
          <a:xfrm>
            <a:off x="223718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1" name="Прямоугольник 340"/>
          <p:cNvSpPr/>
          <p:nvPr/>
        </p:nvSpPr>
        <p:spPr>
          <a:xfrm>
            <a:off x="79522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2" name="Прямоугольник 341"/>
          <p:cNvSpPr/>
          <p:nvPr/>
        </p:nvSpPr>
        <p:spPr>
          <a:xfrm>
            <a:off x="150960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Прямоугольник 342"/>
          <p:cNvSpPr/>
          <p:nvPr/>
        </p:nvSpPr>
        <p:spPr>
          <a:xfrm>
            <a:off x="2081106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Прямоугольник 343"/>
          <p:cNvSpPr/>
          <p:nvPr/>
        </p:nvSpPr>
        <p:spPr>
          <a:xfrm>
            <a:off x="2724048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Прямоугольник 344"/>
          <p:cNvSpPr/>
          <p:nvPr/>
        </p:nvSpPr>
        <p:spPr>
          <a:xfrm>
            <a:off x="3366990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Прямоугольник 345"/>
          <p:cNvSpPr/>
          <p:nvPr/>
        </p:nvSpPr>
        <p:spPr>
          <a:xfrm>
            <a:off x="4009932" y="585655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7" name="Прямоугольник 346"/>
          <p:cNvSpPr/>
          <p:nvPr/>
        </p:nvSpPr>
        <p:spPr>
          <a:xfrm>
            <a:off x="4497480" y="58630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89581" y="764704"/>
            <a:ext cx="887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2.</a:t>
            </a:r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цветках спрятались суммы. Какие слагаемые потерялись?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1" name="Прямоугольник 350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351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Полилиния 165"/>
          <p:cNvSpPr/>
          <p:nvPr/>
        </p:nvSpPr>
        <p:spPr>
          <a:xfrm>
            <a:off x="1106437" y="245778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Прямая соединительная линия 36"/>
          <p:cNvCxnSpPr>
            <a:stCxn id="17" idx="3"/>
          </p:cNvCxnSpPr>
          <p:nvPr/>
        </p:nvCxnSpPr>
        <p:spPr>
          <a:xfrm rot="16200000" flipH="1">
            <a:off x="-97789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41394" y="1428736"/>
            <a:ext cx="1150527" cy="1086610"/>
            <a:chOff x="1000100" y="2714620"/>
            <a:chExt cx="1285884" cy="1214446"/>
          </a:xfrm>
        </p:grpSpPr>
        <p:sp>
          <p:nvSpPr>
            <p:cNvPr id="13" name="Овал 12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759599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21"/>
          <p:cNvGrpSpPr/>
          <p:nvPr/>
        </p:nvGrpSpPr>
        <p:grpSpPr>
          <a:xfrm>
            <a:off x="2398782" y="1428736"/>
            <a:ext cx="1150527" cy="1086610"/>
            <a:chOff x="1000100" y="2714620"/>
            <a:chExt cx="1285884" cy="1214446"/>
          </a:xfrm>
          <a:solidFill>
            <a:srgbClr val="FF0000"/>
          </a:solidFill>
        </p:grpSpPr>
        <p:sp>
          <p:nvSpPr>
            <p:cNvPr id="52" name="Овал 51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Овал 60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rgbClr val="FD99B3"/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3" name="Прямая соединительная линия 62"/>
          <p:cNvCxnSpPr>
            <a:stCxn id="79" idx="3"/>
          </p:cNvCxnSpPr>
          <p:nvPr/>
        </p:nvCxnSpPr>
        <p:spPr>
          <a:xfrm rot="16200000" flipH="1">
            <a:off x="3409845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21"/>
          <p:cNvGrpSpPr/>
          <p:nvPr/>
        </p:nvGrpSpPr>
        <p:grpSpPr>
          <a:xfrm>
            <a:off x="4049028" y="1428736"/>
            <a:ext cx="1150527" cy="1086610"/>
            <a:chOff x="1000100" y="2714620"/>
            <a:chExt cx="1285884" cy="1214446"/>
          </a:xfrm>
          <a:solidFill>
            <a:srgbClr val="FD99B3"/>
          </a:solidFill>
        </p:grpSpPr>
        <p:sp>
          <p:nvSpPr>
            <p:cNvPr id="75" name="Овал 74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Овал 76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Овал 79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Овал 80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Овал 81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Овал 83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6" name="Прямая соединительная линия 85"/>
          <p:cNvCxnSpPr/>
          <p:nvPr/>
        </p:nvCxnSpPr>
        <p:spPr>
          <a:xfrm rot="16200000" flipH="1">
            <a:off x="5079239" y="366587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Группа 21"/>
          <p:cNvGrpSpPr/>
          <p:nvPr/>
        </p:nvGrpSpPr>
        <p:grpSpPr>
          <a:xfrm>
            <a:off x="5718422" y="1428736"/>
            <a:ext cx="1150527" cy="1086610"/>
            <a:chOff x="1000100" y="2714620"/>
            <a:chExt cx="1285884" cy="1214446"/>
          </a:xfrm>
          <a:solidFill>
            <a:srgbClr val="7030A0"/>
          </a:solidFill>
        </p:grpSpPr>
        <p:sp>
          <p:nvSpPr>
            <p:cNvPr id="98" name="Овал 97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Овал 98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Овал 99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chemeClr val="bg1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0" name="Группа 21"/>
          <p:cNvGrpSpPr/>
          <p:nvPr/>
        </p:nvGrpSpPr>
        <p:grpSpPr>
          <a:xfrm>
            <a:off x="7470310" y="1412776"/>
            <a:ext cx="1150527" cy="1086610"/>
            <a:chOff x="1000100" y="2714620"/>
            <a:chExt cx="1285884" cy="1214446"/>
          </a:xfrm>
          <a:solidFill>
            <a:schemeClr val="accent5"/>
          </a:solidFill>
        </p:grpSpPr>
        <p:sp>
          <p:nvSpPr>
            <p:cNvPr id="121" name="Овал 120"/>
            <p:cNvSpPr/>
            <p:nvPr/>
          </p:nvSpPr>
          <p:spPr>
            <a:xfrm>
              <a:off x="1142976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1000100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1071538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1285852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1571604" y="3571876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857356" y="3357562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1928794" y="3071810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1714480" y="2786058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428728" y="2714620"/>
              <a:ext cx="357190" cy="35719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1285852" y="2928934"/>
              <a:ext cx="714380" cy="714380"/>
            </a:xfrm>
            <a:prstGeom prst="ellipse">
              <a:avLst/>
            </a:prstGeom>
            <a:solidFill>
              <a:srgbClr val="FD99B3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4" name="Прямоугольник 153"/>
          <p:cNvSpPr/>
          <p:nvPr/>
        </p:nvSpPr>
        <p:spPr>
          <a:xfrm>
            <a:off x="1275278" y="2458984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Полилиния 166"/>
          <p:cNvSpPr/>
          <p:nvPr/>
        </p:nvSpPr>
        <p:spPr>
          <a:xfrm>
            <a:off x="1152854" y="2924009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Полилиния 167"/>
          <p:cNvSpPr/>
          <p:nvPr/>
        </p:nvSpPr>
        <p:spPr>
          <a:xfrm>
            <a:off x="1152854" y="3357563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Полилиния 168"/>
          <p:cNvSpPr/>
          <p:nvPr/>
        </p:nvSpPr>
        <p:spPr>
          <a:xfrm>
            <a:off x="1143026" y="3913151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Полилиния 169"/>
          <p:cNvSpPr/>
          <p:nvPr/>
        </p:nvSpPr>
        <p:spPr>
          <a:xfrm>
            <a:off x="1152854" y="438547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Полилиния 170"/>
          <p:cNvSpPr/>
          <p:nvPr/>
        </p:nvSpPr>
        <p:spPr>
          <a:xfrm flipH="1">
            <a:off x="511686" y="242088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Полилиния 171"/>
          <p:cNvSpPr/>
          <p:nvPr/>
        </p:nvSpPr>
        <p:spPr>
          <a:xfrm flipH="1">
            <a:off x="539009" y="2887115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Полилиния 172"/>
          <p:cNvSpPr/>
          <p:nvPr/>
        </p:nvSpPr>
        <p:spPr>
          <a:xfrm flipH="1">
            <a:off x="465507" y="3320669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Полилиния 173"/>
          <p:cNvSpPr/>
          <p:nvPr/>
        </p:nvSpPr>
        <p:spPr>
          <a:xfrm flipH="1">
            <a:off x="391640" y="3876257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Полилиния 175"/>
          <p:cNvSpPr/>
          <p:nvPr/>
        </p:nvSpPr>
        <p:spPr>
          <a:xfrm flipH="1">
            <a:off x="245364" y="438547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Полилиния 176"/>
          <p:cNvSpPr/>
          <p:nvPr/>
        </p:nvSpPr>
        <p:spPr>
          <a:xfrm>
            <a:off x="2982541" y="245778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Полилиния 177"/>
          <p:cNvSpPr/>
          <p:nvPr/>
        </p:nvSpPr>
        <p:spPr>
          <a:xfrm>
            <a:off x="2987824" y="3068025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Полилиния 178"/>
          <p:cNvSpPr/>
          <p:nvPr/>
        </p:nvSpPr>
        <p:spPr>
          <a:xfrm>
            <a:off x="2987824" y="3645594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Полилиния 179"/>
          <p:cNvSpPr/>
          <p:nvPr/>
        </p:nvSpPr>
        <p:spPr>
          <a:xfrm>
            <a:off x="3004382" y="4359947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Полилиния 180"/>
          <p:cNvSpPr/>
          <p:nvPr/>
        </p:nvSpPr>
        <p:spPr>
          <a:xfrm flipH="1">
            <a:off x="2387790" y="242088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Полилиния 181"/>
          <p:cNvSpPr/>
          <p:nvPr/>
        </p:nvSpPr>
        <p:spPr>
          <a:xfrm flipH="1">
            <a:off x="2415113" y="3031131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Полилиния 182"/>
          <p:cNvSpPr/>
          <p:nvPr/>
        </p:nvSpPr>
        <p:spPr>
          <a:xfrm flipH="1">
            <a:off x="2341611" y="3608700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Полилиния 183"/>
          <p:cNvSpPr/>
          <p:nvPr/>
        </p:nvSpPr>
        <p:spPr>
          <a:xfrm flipH="1">
            <a:off x="2267744" y="4323053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Полилиния 185"/>
          <p:cNvSpPr/>
          <p:nvPr/>
        </p:nvSpPr>
        <p:spPr>
          <a:xfrm>
            <a:off x="4644008" y="281782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Полилиния 186"/>
          <p:cNvSpPr/>
          <p:nvPr/>
        </p:nvSpPr>
        <p:spPr>
          <a:xfrm>
            <a:off x="4644008" y="3509963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Полилиния 187"/>
          <p:cNvSpPr/>
          <p:nvPr/>
        </p:nvSpPr>
        <p:spPr>
          <a:xfrm>
            <a:off x="4645818" y="4287939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Полилиния 189"/>
          <p:cNvSpPr/>
          <p:nvPr/>
        </p:nvSpPr>
        <p:spPr>
          <a:xfrm flipH="1">
            <a:off x="4071297" y="278092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Полилиния 190"/>
          <p:cNvSpPr/>
          <p:nvPr/>
        </p:nvSpPr>
        <p:spPr>
          <a:xfrm flipH="1">
            <a:off x="3997795" y="3473069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Полилиния 191"/>
          <p:cNvSpPr/>
          <p:nvPr/>
        </p:nvSpPr>
        <p:spPr>
          <a:xfrm flipH="1">
            <a:off x="3923928" y="4251045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Полилиния 192"/>
          <p:cNvSpPr/>
          <p:nvPr/>
        </p:nvSpPr>
        <p:spPr>
          <a:xfrm>
            <a:off x="6294909" y="260179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Полилиния 193"/>
          <p:cNvSpPr/>
          <p:nvPr/>
        </p:nvSpPr>
        <p:spPr>
          <a:xfrm>
            <a:off x="6341326" y="317786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Полилиния 194"/>
          <p:cNvSpPr/>
          <p:nvPr/>
        </p:nvSpPr>
        <p:spPr>
          <a:xfrm>
            <a:off x="6341326" y="3732351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Полилиния 195"/>
          <p:cNvSpPr/>
          <p:nvPr/>
        </p:nvSpPr>
        <p:spPr>
          <a:xfrm>
            <a:off x="6331498" y="4287939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Полилиния 196"/>
          <p:cNvSpPr/>
          <p:nvPr/>
        </p:nvSpPr>
        <p:spPr>
          <a:xfrm flipH="1">
            <a:off x="5700158" y="2564904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Полилиния 197"/>
          <p:cNvSpPr/>
          <p:nvPr/>
        </p:nvSpPr>
        <p:spPr>
          <a:xfrm flipH="1">
            <a:off x="5727481" y="314096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Полилиния 198"/>
          <p:cNvSpPr/>
          <p:nvPr/>
        </p:nvSpPr>
        <p:spPr>
          <a:xfrm flipH="1">
            <a:off x="5653979" y="3695457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Полилиния 199"/>
          <p:cNvSpPr/>
          <p:nvPr/>
        </p:nvSpPr>
        <p:spPr>
          <a:xfrm flipH="1">
            <a:off x="5580112" y="4251045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1" name="Прямая соединительная линия 200"/>
          <p:cNvCxnSpPr/>
          <p:nvPr/>
        </p:nvCxnSpPr>
        <p:spPr>
          <a:xfrm rot="16200000" flipH="1">
            <a:off x="6821135" y="3649912"/>
            <a:ext cx="2411777" cy="1711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Полилиния 201"/>
          <p:cNvSpPr/>
          <p:nvPr/>
        </p:nvSpPr>
        <p:spPr>
          <a:xfrm>
            <a:off x="8025361" y="2441822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Полилиния 202"/>
          <p:cNvSpPr/>
          <p:nvPr/>
        </p:nvSpPr>
        <p:spPr>
          <a:xfrm>
            <a:off x="8071778" y="2908049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Полилиния 203"/>
          <p:cNvSpPr/>
          <p:nvPr/>
        </p:nvSpPr>
        <p:spPr>
          <a:xfrm>
            <a:off x="8071778" y="3341603"/>
            <a:ext cx="631212" cy="575494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Полилиния 204"/>
          <p:cNvSpPr/>
          <p:nvPr/>
        </p:nvSpPr>
        <p:spPr>
          <a:xfrm>
            <a:off x="8061950" y="3897191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Полилиния 205"/>
          <p:cNvSpPr/>
          <p:nvPr/>
        </p:nvSpPr>
        <p:spPr>
          <a:xfrm>
            <a:off x="8071778" y="436951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Полилиния 206"/>
          <p:cNvSpPr/>
          <p:nvPr/>
        </p:nvSpPr>
        <p:spPr>
          <a:xfrm flipH="1">
            <a:off x="7430610" y="2404928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Полилиния 207"/>
          <p:cNvSpPr/>
          <p:nvPr/>
        </p:nvSpPr>
        <p:spPr>
          <a:xfrm flipH="1">
            <a:off x="7457933" y="2871155"/>
            <a:ext cx="553883" cy="504991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Полилиния 208"/>
          <p:cNvSpPr/>
          <p:nvPr/>
        </p:nvSpPr>
        <p:spPr>
          <a:xfrm flipH="1">
            <a:off x="7384431" y="3304709"/>
            <a:ext cx="650109" cy="538839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Полилиния 209"/>
          <p:cNvSpPr/>
          <p:nvPr/>
        </p:nvSpPr>
        <p:spPr>
          <a:xfrm flipH="1">
            <a:off x="7310564" y="3860297"/>
            <a:ext cx="723976" cy="509213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Полилиния 210"/>
          <p:cNvSpPr/>
          <p:nvPr/>
        </p:nvSpPr>
        <p:spPr>
          <a:xfrm flipH="1">
            <a:off x="7164288" y="4369510"/>
            <a:ext cx="911649" cy="476176"/>
          </a:xfrm>
          <a:custGeom>
            <a:avLst/>
            <a:gdLst>
              <a:gd name="connsiteX0" fmla="*/ 11007 w 880240"/>
              <a:gd name="connsiteY0" fmla="*/ 613609 h 743159"/>
              <a:gd name="connsiteX1" fmla="*/ 232233 w 880240"/>
              <a:gd name="connsiteY1" fmla="*/ 185906 h 743159"/>
              <a:gd name="connsiteX2" fmla="*/ 630439 w 880240"/>
              <a:gd name="connsiteY2" fmla="*/ 53170 h 743159"/>
              <a:gd name="connsiteX3" fmla="*/ 866414 w 880240"/>
              <a:gd name="connsiteY3" fmla="*/ 23673 h 743159"/>
              <a:gd name="connsiteX4" fmla="*/ 822168 w 880240"/>
              <a:gd name="connsiteY4" fmla="*/ 392383 h 743159"/>
              <a:gd name="connsiteX5" fmla="*/ 571446 w 880240"/>
              <a:gd name="connsiteY5" fmla="*/ 731596 h 743159"/>
              <a:gd name="connsiteX6" fmla="*/ 11007 w 880240"/>
              <a:gd name="connsiteY6" fmla="*/ 613609 h 74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240" h="743159">
                <a:moveTo>
                  <a:pt x="11007" y="613609"/>
                </a:moveTo>
                <a:cubicBezTo>
                  <a:pt x="-45528" y="522661"/>
                  <a:pt x="128994" y="279312"/>
                  <a:pt x="232233" y="185906"/>
                </a:cubicBezTo>
                <a:cubicBezTo>
                  <a:pt x="335472" y="92500"/>
                  <a:pt x="524742" y="80209"/>
                  <a:pt x="630439" y="53170"/>
                </a:cubicBezTo>
                <a:cubicBezTo>
                  <a:pt x="736136" y="26131"/>
                  <a:pt x="834459" y="-32862"/>
                  <a:pt x="866414" y="23673"/>
                </a:cubicBezTo>
                <a:cubicBezTo>
                  <a:pt x="898369" y="80208"/>
                  <a:pt x="871329" y="274396"/>
                  <a:pt x="822168" y="392383"/>
                </a:cubicBezTo>
                <a:cubicBezTo>
                  <a:pt x="773007" y="510370"/>
                  <a:pt x="706639" y="692267"/>
                  <a:pt x="571446" y="731596"/>
                </a:cubicBezTo>
                <a:cubicBezTo>
                  <a:pt x="436253" y="770925"/>
                  <a:pt x="67542" y="704557"/>
                  <a:pt x="11007" y="61360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415481" y="2590741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123473" y="353178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097068" y="242577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097068" y="3666849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196992" y="4344684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6510167" y="315963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2474144" y="301290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5815362" y="374248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5815054" y="3135249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4809264" y="354813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4788024" y="4287939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5716889" y="429777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496517" y="386925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4728428" y="280282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275939" y="297139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307645" y="34559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1330890" y="3972686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6535659" y="3742488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8190438" y="239726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7501502" y="33470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7516964" y="288982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8190438" y="289124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8190438" y="3373971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8190438" y="3897191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7464382" y="4370924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89581" y="764704"/>
            <a:ext cx="887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2.</a:t>
            </a:r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цветках спрятались суммы. Какие слагаемые потерялись?</a:t>
            </a:r>
            <a:endParaRPr lang="ru-RU" sz="28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6867615" y="5949280"/>
            <a:ext cx="209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2015309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Прямоугольник 251"/>
          <p:cNvSpPr/>
          <p:nvPr/>
        </p:nvSpPr>
        <p:spPr>
          <a:xfrm>
            <a:off x="4992507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2610748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3206187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228992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3801626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824431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4397065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1419870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2005179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4982377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2600618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3196057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Прямоугольник 263"/>
          <p:cNvSpPr/>
          <p:nvPr/>
        </p:nvSpPr>
        <p:spPr>
          <a:xfrm>
            <a:off x="218862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3791496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814301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4386935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Прямоугольник 267"/>
          <p:cNvSpPr/>
          <p:nvPr/>
        </p:nvSpPr>
        <p:spPr>
          <a:xfrm>
            <a:off x="1409740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2015309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4992507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2610748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3206187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228992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3801626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824431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4397065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1419870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Прямоугольник 277"/>
          <p:cNvSpPr/>
          <p:nvPr/>
        </p:nvSpPr>
        <p:spPr>
          <a:xfrm>
            <a:off x="2005179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4982377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2600618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3196057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Прямоугольник 281"/>
          <p:cNvSpPr/>
          <p:nvPr/>
        </p:nvSpPr>
        <p:spPr>
          <a:xfrm>
            <a:off x="218862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Прямоугольник 282"/>
          <p:cNvSpPr/>
          <p:nvPr/>
        </p:nvSpPr>
        <p:spPr>
          <a:xfrm>
            <a:off x="3791496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Прямоугольник 283"/>
          <p:cNvSpPr/>
          <p:nvPr/>
        </p:nvSpPr>
        <p:spPr>
          <a:xfrm>
            <a:off x="814301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4386935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Прямоугольник 285"/>
          <p:cNvSpPr/>
          <p:nvPr/>
        </p:nvSpPr>
        <p:spPr>
          <a:xfrm>
            <a:off x="1409740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Прямоугольник 286"/>
          <p:cNvSpPr/>
          <p:nvPr/>
        </p:nvSpPr>
        <p:spPr>
          <a:xfrm>
            <a:off x="2015309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Прямоугольник 287"/>
          <p:cNvSpPr/>
          <p:nvPr/>
        </p:nvSpPr>
        <p:spPr>
          <a:xfrm>
            <a:off x="4992507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Прямоугольник 288"/>
          <p:cNvSpPr/>
          <p:nvPr/>
        </p:nvSpPr>
        <p:spPr>
          <a:xfrm>
            <a:off x="2610748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Прямоугольник 289"/>
          <p:cNvSpPr/>
          <p:nvPr/>
        </p:nvSpPr>
        <p:spPr>
          <a:xfrm>
            <a:off x="3206187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Прямоугольник 290"/>
          <p:cNvSpPr/>
          <p:nvPr/>
        </p:nvSpPr>
        <p:spPr>
          <a:xfrm>
            <a:off x="228992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Прямоугольник 291"/>
          <p:cNvSpPr/>
          <p:nvPr/>
        </p:nvSpPr>
        <p:spPr>
          <a:xfrm>
            <a:off x="3801626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Прямоугольник 292"/>
          <p:cNvSpPr/>
          <p:nvPr/>
        </p:nvSpPr>
        <p:spPr>
          <a:xfrm>
            <a:off x="824431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" name="Прямоугольник 293"/>
          <p:cNvSpPr/>
          <p:nvPr/>
        </p:nvSpPr>
        <p:spPr>
          <a:xfrm>
            <a:off x="4397065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5" name="Прямоугольник 294"/>
          <p:cNvSpPr/>
          <p:nvPr/>
        </p:nvSpPr>
        <p:spPr>
          <a:xfrm>
            <a:off x="1419870" y="5834890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>
            <a:off x="2005179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" name="Прямоугольник 296"/>
          <p:cNvSpPr/>
          <p:nvPr/>
        </p:nvSpPr>
        <p:spPr>
          <a:xfrm>
            <a:off x="4982377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Прямоугольник 297"/>
          <p:cNvSpPr/>
          <p:nvPr/>
        </p:nvSpPr>
        <p:spPr>
          <a:xfrm>
            <a:off x="2600618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Прямоугольник 298"/>
          <p:cNvSpPr/>
          <p:nvPr/>
        </p:nvSpPr>
        <p:spPr>
          <a:xfrm>
            <a:off x="3196057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0" name="Прямоугольник 299"/>
          <p:cNvSpPr/>
          <p:nvPr/>
        </p:nvSpPr>
        <p:spPr>
          <a:xfrm>
            <a:off x="218862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1" name="Прямоугольник 300"/>
          <p:cNvSpPr/>
          <p:nvPr/>
        </p:nvSpPr>
        <p:spPr>
          <a:xfrm>
            <a:off x="3791496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2" name="Прямоугольник 301"/>
          <p:cNvSpPr/>
          <p:nvPr/>
        </p:nvSpPr>
        <p:spPr>
          <a:xfrm>
            <a:off x="814301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3" name="Прямоугольник 302"/>
          <p:cNvSpPr/>
          <p:nvPr/>
        </p:nvSpPr>
        <p:spPr>
          <a:xfrm>
            <a:off x="4386935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Прямоугольник 303"/>
          <p:cNvSpPr/>
          <p:nvPr/>
        </p:nvSpPr>
        <p:spPr>
          <a:xfrm>
            <a:off x="1409740" y="5837922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Прямоугольник 304"/>
          <p:cNvSpPr/>
          <p:nvPr/>
        </p:nvSpPr>
        <p:spPr>
          <a:xfrm>
            <a:off x="2015309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6" name="Прямоугольник 305"/>
          <p:cNvSpPr/>
          <p:nvPr/>
        </p:nvSpPr>
        <p:spPr>
          <a:xfrm>
            <a:off x="4992507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" name="Прямоугольник 306"/>
          <p:cNvSpPr/>
          <p:nvPr/>
        </p:nvSpPr>
        <p:spPr>
          <a:xfrm>
            <a:off x="2610748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3206187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228992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0" name="Прямоугольник 309"/>
          <p:cNvSpPr/>
          <p:nvPr/>
        </p:nvSpPr>
        <p:spPr>
          <a:xfrm>
            <a:off x="3801626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Прямоугольник 310"/>
          <p:cNvSpPr/>
          <p:nvPr/>
        </p:nvSpPr>
        <p:spPr>
          <a:xfrm>
            <a:off x="824431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Прямоугольник 311"/>
          <p:cNvSpPr/>
          <p:nvPr/>
        </p:nvSpPr>
        <p:spPr>
          <a:xfrm>
            <a:off x="4397065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3" name="Прямоугольник 312"/>
          <p:cNvSpPr/>
          <p:nvPr/>
        </p:nvSpPr>
        <p:spPr>
          <a:xfrm>
            <a:off x="1419870" y="5821593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4" name="Прямоугольник 313"/>
          <p:cNvSpPr/>
          <p:nvPr/>
        </p:nvSpPr>
        <p:spPr>
          <a:xfrm>
            <a:off x="2005179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5" name="Прямоугольник 314"/>
          <p:cNvSpPr/>
          <p:nvPr/>
        </p:nvSpPr>
        <p:spPr>
          <a:xfrm>
            <a:off x="4982377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6" name="Прямоугольник 315"/>
          <p:cNvSpPr/>
          <p:nvPr/>
        </p:nvSpPr>
        <p:spPr>
          <a:xfrm>
            <a:off x="2600618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" name="Прямоугольник 316"/>
          <p:cNvSpPr/>
          <p:nvPr/>
        </p:nvSpPr>
        <p:spPr>
          <a:xfrm>
            <a:off x="3196057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Прямоугольник 317"/>
          <p:cNvSpPr/>
          <p:nvPr/>
        </p:nvSpPr>
        <p:spPr>
          <a:xfrm>
            <a:off x="218862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Прямоугольник 318"/>
          <p:cNvSpPr/>
          <p:nvPr/>
        </p:nvSpPr>
        <p:spPr>
          <a:xfrm>
            <a:off x="3791496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0" name="Прямоугольник 319"/>
          <p:cNvSpPr/>
          <p:nvPr/>
        </p:nvSpPr>
        <p:spPr>
          <a:xfrm>
            <a:off x="814301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1" name="Прямоугольник 320"/>
          <p:cNvSpPr/>
          <p:nvPr/>
        </p:nvSpPr>
        <p:spPr>
          <a:xfrm>
            <a:off x="4386935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Прямоугольник 321"/>
          <p:cNvSpPr/>
          <p:nvPr/>
        </p:nvSpPr>
        <p:spPr>
          <a:xfrm>
            <a:off x="1409740" y="5824625"/>
            <a:ext cx="385042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3650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351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08" grpId="0"/>
      <p:bldP spid="131" grpId="0"/>
      <p:bldP spid="132" grpId="0"/>
      <p:bldP spid="134" grpId="0"/>
      <p:bldP spid="135" grpId="0"/>
      <p:bldP spid="138" grpId="0"/>
      <p:bldP spid="139" grpId="0"/>
      <p:bldP spid="145" grpId="0"/>
      <p:bldP spid="146" grpId="0"/>
      <p:bldP spid="147" grpId="0"/>
      <p:bldP spid="148" grpId="0"/>
      <p:bldP spid="151" grpId="0"/>
      <p:bldP spid="152" grpId="0"/>
      <p:bldP spid="153" grpId="0"/>
      <p:bldP spid="155" grpId="0"/>
      <p:bldP spid="156" grpId="0"/>
      <p:bldP spid="157" grpId="0"/>
      <p:bldP spid="160" grpId="0"/>
      <p:bldP spid="161" grpId="0"/>
      <p:bldP spid="217" grpId="0"/>
      <p:bldP spid="221" grpId="0"/>
      <p:bldP spid="231" grpId="0"/>
      <p:bldP spid="235" grpId="0"/>
      <p:bldP spid="239" grpId="0"/>
      <p:bldP spid="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Группа 139"/>
          <p:cNvGrpSpPr/>
          <p:nvPr/>
        </p:nvGrpSpPr>
        <p:grpSpPr>
          <a:xfrm>
            <a:off x="4899001" y="1484784"/>
            <a:ext cx="3697229" cy="1569354"/>
            <a:chOff x="2267745" y="1027200"/>
            <a:chExt cx="4131591" cy="1753727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2267745" y="1027200"/>
              <a:ext cx="4104455" cy="17537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4" name="Овал 563"/>
            <p:cNvSpPr/>
            <p:nvPr/>
          </p:nvSpPr>
          <p:spPr>
            <a:xfrm>
              <a:off x="2627784" y="1475156"/>
              <a:ext cx="3145403" cy="1089885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007" y="1192393"/>
              <a:ext cx="1792329" cy="1444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5" y="1184888"/>
              <a:ext cx="1744020" cy="145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5" name="Группа 564"/>
          <p:cNvGrpSpPr/>
          <p:nvPr/>
        </p:nvGrpSpPr>
        <p:grpSpPr>
          <a:xfrm>
            <a:off x="624281" y="1491604"/>
            <a:ext cx="3058533" cy="1563250"/>
            <a:chOff x="971600" y="980728"/>
            <a:chExt cx="2880320" cy="1472164"/>
          </a:xfrm>
        </p:grpSpPr>
        <p:sp>
          <p:nvSpPr>
            <p:cNvPr id="566" name="Прямоугольник 565"/>
            <p:cNvSpPr/>
            <p:nvPr/>
          </p:nvSpPr>
          <p:spPr>
            <a:xfrm>
              <a:off x="971600" y="980728"/>
              <a:ext cx="2880320" cy="14721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7" name="Овал 566"/>
            <p:cNvSpPr/>
            <p:nvPr/>
          </p:nvSpPr>
          <p:spPr>
            <a:xfrm>
              <a:off x="1043608" y="1282552"/>
              <a:ext cx="2808312" cy="988406"/>
            </a:xfrm>
            <a:prstGeom prst="ellipse">
              <a:avLst/>
            </a:prstGeom>
            <a:gradFill flip="none" rotWithShape="1">
              <a:gsLst>
                <a:gs pos="0">
                  <a:srgbClr val="C7E6A4">
                    <a:tint val="66000"/>
                    <a:satMod val="160000"/>
                  </a:srgbClr>
                </a:gs>
                <a:gs pos="50000">
                  <a:srgbClr val="C7E6A4">
                    <a:tint val="44500"/>
                    <a:satMod val="160000"/>
                  </a:srgbClr>
                </a:gs>
                <a:gs pos="100000">
                  <a:srgbClr val="C7E6A4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68" name="Группа 567"/>
            <p:cNvGrpSpPr/>
            <p:nvPr/>
          </p:nvGrpSpPr>
          <p:grpSpPr>
            <a:xfrm>
              <a:off x="2765093" y="1268760"/>
              <a:ext cx="758081" cy="1154499"/>
              <a:chOff x="4211960" y="3078922"/>
              <a:chExt cx="758081" cy="1154499"/>
            </a:xfrm>
          </p:grpSpPr>
          <p:grpSp>
            <p:nvGrpSpPr>
              <p:cNvPr id="585" name="Группа 584"/>
              <p:cNvGrpSpPr/>
              <p:nvPr/>
            </p:nvGrpSpPr>
            <p:grpSpPr>
              <a:xfrm>
                <a:off x="4211960" y="3341311"/>
                <a:ext cx="627536" cy="892110"/>
                <a:chOff x="2453450" y="269525"/>
                <a:chExt cx="2690167" cy="3824361"/>
              </a:xfrm>
            </p:grpSpPr>
            <p:sp>
              <p:nvSpPr>
                <p:cNvPr id="594" name="Полилиния 593"/>
                <p:cNvSpPr/>
                <p:nvPr/>
              </p:nvSpPr>
              <p:spPr>
                <a:xfrm>
                  <a:off x="2971143" y="3432148"/>
                  <a:ext cx="642498" cy="556707"/>
                </a:xfrm>
                <a:custGeom>
                  <a:avLst/>
                  <a:gdLst>
                    <a:gd name="connsiteX0" fmla="*/ 137817 w 642498"/>
                    <a:gd name="connsiteY0" fmla="*/ 93372 h 556707"/>
                    <a:gd name="connsiteX1" fmla="*/ 56537 w 642498"/>
                    <a:gd name="connsiteY1" fmla="*/ 347372 h 556707"/>
                    <a:gd name="connsiteX2" fmla="*/ 36217 w 642498"/>
                    <a:gd name="connsiteY2" fmla="*/ 479452 h 556707"/>
                    <a:gd name="connsiteX3" fmla="*/ 564537 w 642498"/>
                    <a:gd name="connsiteY3" fmla="*/ 530252 h 556707"/>
                    <a:gd name="connsiteX4" fmla="*/ 635657 w 642498"/>
                    <a:gd name="connsiteY4" fmla="*/ 52732 h 556707"/>
                    <a:gd name="connsiteX5" fmla="*/ 523897 w 642498"/>
                    <a:gd name="connsiteY5" fmla="*/ 12092 h 556707"/>
                    <a:gd name="connsiteX6" fmla="*/ 452777 w 642498"/>
                    <a:gd name="connsiteY6" fmla="*/ 52732 h 556707"/>
                    <a:gd name="connsiteX7" fmla="*/ 330857 w 642498"/>
                    <a:gd name="connsiteY7" fmla="*/ 52732 h 556707"/>
                    <a:gd name="connsiteX8" fmla="*/ 269897 w 642498"/>
                    <a:gd name="connsiteY8" fmla="*/ 62892 h 556707"/>
                    <a:gd name="connsiteX9" fmla="*/ 219097 w 642498"/>
                    <a:gd name="connsiteY9" fmla="*/ 83212 h 556707"/>
                    <a:gd name="connsiteX10" fmla="*/ 137817 w 642498"/>
                    <a:gd name="connsiteY10" fmla="*/ 93372 h 556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2498" h="556707">
                      <a:moveTo>
                        <a:pt x="137817" y="93372"/>
                      </a:moveTo>
                      <a:cubicBezTo>
                        <a:pt x="110724" y="137399"/>
                        <a:pt x="73470" y="283025"/>
                        <a:pt x="56537" y="347372"/>
                      </a:cubicBezTo>
                      <a:cubicBezTo>
                        <a:pt x="39604" y="411719"/>
                        <a:pt x="-48450" y="448972"/>
                        <a:pt x="36217" y="479452"/>
                      </a:cubicBezTo>
                      <a:cubicBezTo>
                        <a:pt x="120884" y="509932"/>
                        <a:pt x="464630" y="601372"/>
                        <a:pt x="564537" y="530252"/>
                      </a:cubicBezTo>
                      <a:cubicBezTo>
                        <a:pt x="664444" y="459132"/>
                        <a:pt x="642430" y="139092"/>
                        <a:pt x="635657" y="52732"/>
                      </a:cubicBezTo>
                      <a:cubicBezTo>
                        <a:pt x="628884" y="-33628"/>
                        <a:pt x="554377" y="12092"/>
                        <a:pt x="523897" y="12092"/>
                      </a:cubicBezTo>
                      <a:cubicBezTo>
                        <a:pt x="493417" y="12092"/>
                        <a:pt x="484950" y="45959"/>
                        <a:pt x="452777" y="52732"/>
                      </a:cubicBezTo>
                      <a:cubicBezTo>
                        <a:pt x="420604" y="59505"/>
                        <a:pt x="361337" y="51039"/>
                        <a:pt x="330857" y="52732"/>
                      </a:cubicBezTo>
                      <a:cubicBezTo>
                        <a:pt x="300377" y="54425"/>
                        <a:pt x="288524" y="57812"/>
                        <a:pt x="269897" y="62892"/>
                      </a:cubicBezTo>
                      <a:cubicBezTo>
                        <a:pt x="251270" y="67972"/>
                        <a:pt x="234337" y="79825"/>
                        <a:pt x="219097" y="83212"/>
                      </a:cubicBezTo>
                      <a:cubicBezTo>
                        <a:pt x="203857" y="86599"/>
                        <a:pt x="164910" y="49345"/>
                        <a:pt x="137817" y="9337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5" name="Полилиния 594"/>
                <p:cNvSpPr/>
                <p:nvPr/>
              </p:nvSpPr>
              <p:spPr>
                <a:xfrm>
                  <a:off x="2453450" y="748178"/>
                  <a:ext cx="1451445" cy="2765953"/>
                </a:xfrm>
                <a:custGeom>
                  <a:avLst/>
                  <a:gdLst>
                    <a:gd name="connsiteX0" fmla="*/ 655510 w 1451445"/>
                    <a:gd name="connsiteY0" fmla="*/ 74782 h 2765953"/>
                    <a:gd name="connsiteX1" fmla="*/ 411670 w 1451445"/>
                    <a:gd name="connsiteY1" fmla="*/ 592942 h 2765953"/>
                    <a:gd name="connsiteX2" fmla="*/ 457390 w 1451445"/>
                    <a:gd name="connsiteY2" fmla="*/ 714862 h 2765953"/>
                    <a:gd name="connsiteX3" fmla="*/ 190 w 1451445"/>
                    <a:gd name="connsiteY3" fmla="*/ 1537822 h 2765953"/>
                    <a:gd name="connsiteX4" fmla="*/ 518350 w 1451445"/>
                    <a:gd name="connsiteY4" fmla="*/ 1674982 h 2765953"/>
                    <a:gd name="connsiteX5" fmla="*/ 152590 w 1451445"/>
                    <a:gd name="connsiteY5" fmla="*/ 2589382 h 2765953"/>
                    <a:gd name="connsiteX6" fmla="*/ 1341310 w 1451445"/>
                    <a:gd name="connsiteY6" fmla="*/ 2574142 h 2765953"/>
                    <a:gd name="connsiteX7" fmla="*/ 1387030 w 1451445"/>
                    <a:gd name="connsiteY7" fmla="*/ 608182 h 2765953"/>
                    <a:gd name="connsiteX8" fmla="*/ 1234630 w 1451445"/>
                    <a:gd name="connsiteY8" fmla="*/ 59542 h 2765953"/>
                    <a:gd name="connsiteX9" fmla="*/ 655510 w 1451445"/>
                    <a:gd name="connsiteY9" fmla="*/ 74782 h 2765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1445" h="2765953">
                      <a:moveTo>
                        <a:pt x="655510" y="74782"/>
                      </a:moveTo>
                      <a:cubicBezTo>
                        <a:pt x="518350" y="163682"/>
                        <a:pt x="444690" y="486262"/>
                        <a:pt x="411670" y="592942"/>
                      </a:cubicBezTo>
                      <a:cubicBezTo>
                        <a:pt x="378650" y="699622"/>
                        <a:pt x="525970" y="557382"/>
                        <a:pt x="457390" y="714862"/>
                      </a:cubicBezTo>
                      <a:cubicBezTo>
                        <a:pt x="388810" y="872342"/>
                        <a:pt x="-9970" y="1377802"/>
                        <a:pt x="190" y="1537822"/>
                      </a:cubicBezTo>
                      <a:cubicBezTo>
                        <a:pt x="10350" y="1697842"/>
                        <a:pt x="492950" y="1499722"/>
                        <a:pt x="518350" y="1674982"/>
                      </a:cubicBezTo>
                      <a:cubicBezTo>
                        <a:pt x="543750" y="1850242"/>
                        <a:pt x="15430" y="2439522"/>
                        <a:pt x="152590" y="2589382"/>
                      </a:cubicBezTo>
                      <a:cubicBezTo>
                        <a:pt x="289750" y="2739242"/>
                        <a:pt x="1135570" y="2904342"/>
                        <a:pt x="1341310" y="2574142"/>
                      </a:cubicBezTo>
                      <a:cubicBezTo>
                        <a:pt x="1547050" y="2243942"/>
                        <a:pt x="1404810" y="1027282"/>
                        <a:pt x="1387030" y="608182"/>
                      </a:cubicBezTo>
                      <a:cubicBezTo>
                        <a:pt x="1369250" y="189082"/>
                        <a:pt x="1354010" y="148442"/>
                        <a:pt x="1234630" y="59542"/>
                      </a:cubicBezTo>
                      <a:cubicBezTo>
                        <a:pt x="1115250" y="-29358"/>
                        <a:pt x="792670" y="-14118"/>
                        <a:pt x="655510" y="7478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6" name="Полилиния 595"/>
                <p:cNvSpPr/>
                <p:nvPr/>
              </p:nvSpPr>
              <p:spPr>
                <a:xfrm>
                  <a:off x="3068396" y="1341120"/>
                  <a:ext cx="407072" cy="360967"/>
                </a:xfrm>
                <a:custGeom>
                  <a:avLst/>
                  <a:gdLst>
                    <a:gd name="connsiteX0" fmla="*/ 116764 w 407072"/>
                    <a:gd name="connsiteY0" fmla="*/ 0 h 360967"/>
                    <a:gd name="connsiteX1" fmla="*/ 406324 w 407072"/>
                    <a:gd name="connsiteY1" fmla="*/ 198120 h 360967"/>
                    <a:gd name="connsiteX2" fmla="*/ 40564 w 407072"/>
                    <a:gd name="connsiteY2" fmla="*/ 350520 h 360967"/>
                    <a:gd name="connsiteX3" fmla="*/ 25324 w 407072"/>
                    <a:gd name="connsiteY3" fmla="*/ 335280 h 360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7072" h="360967">
                      <a:moveTo>
                        <a:pt x="116764" y="0"/>
                      </a:moveTo>
                      <a:cubicBezTo>
                        <a:pt x="267894" y="69850"/>
                        <a:pt x="419024" y="139700"/>
                        <a:pt x="406324" y="198120"/>
                      </a:cubicBezTo>
                      <a:cubicBezTo>
                        <a:pt x="393624" y="256540"/>
                        <a:pt x="104064" y="327660"/>
                        <a:pt x="40564" y="350520"/>
                      </a:cubicBezTo>
                      <a:cubicBezTo>
                        <a:pt x="-22936" y="373380"/>
                        <a:pt x="1194" y="354330"/>
                        <a:pt x="25324" y="33528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7" name="Пирог 596"/>
                <p:cNvSpPr/>
                <p:nvPr/>
              </p:nvSpPr>
              <p:spPr>
                <a:xfrm rot="9314157">
                  <a:off x="3202976" y="1261062"/>
                  <a:ext cx="599548" cy="568590"/>
                </a:xfrm>
                <a:prstGeom prst="pie">
                  <a:avLst>
                    <a:gd name="adj1" fmla="val 0"/>
                    <a:gd name="adj2" fmla="val 3671352"/>
                  </a:avLst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8" name="Полилиния 597"/>
                <p:cNvSpPr/>
                <p:nvPr/>
              </p:nvSpPr>
              <p:spPr>
                <a:xfrm>
                  <a:off x="2889878" y="2293802"/>
                  <a:ext cx="221579" cy="93427"/>
                </a:xfrm>
                <a:custGeom>
                  <a:avLst/>
                  <a:gdLst>
                    <a:gd name="connsiteX0" fmla="*/ 0 w 221579"/>
                    <a:gd name="connsiteY0" fmla="*/ 62416 h 93427"/>
                    <a:gd name="connsiteX1" fmla="*/ 162283 w 221579"/>
                    <a:gd name="connsiteY1" fmla="*/ 90504 h 93427"/>
                    <a:gd name="connsiteX2" fmla="*/ 221579 w 221579"/>
                    <a:gd name="connsiteY2" fmla="*/ 0 h 93427"/>
                    <a:gd name="connsiteX3" fmla="*/ 221579 w 221579"/>
                    <a:gd name="connsiteY3" fmla="*/ 0 h 93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1579" h="93427">
                      <a:moveTo>
                        <a:pt x="0" y="62416"/>
                      </a:moveTo>
                      <a:cubicBezTo>
                        <a:pt x="62676" y="81661"/>
                        <a:pt x="125353" y="100907"/>
                        <a:pt x="162283" y="90504"/>
                      </a:cubicBezTo>
                      <a:cubicBezTo>
                        <a:pt x="199213" y="80101"/>
                        <a:pt x="221579" y="0"/>
                        <a:pt x="221579" y="0"/>
                      </a:cubicBezTo>
                      <a:lnTo>
                        <a:pt x="221579" y="0"/>
                      </a:lnTo>
                    </a:path>
                  </a:pathLst>
                </a:custGeom>
                <a:noFill/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9" name="Полилиния 598"/>
                <p:cNvSpPr/>
                <p:nvPr/>
              </p:nvSpPr>
              <p:spPr>
                <a:xfrm>
                  <a:off x="2860921" y="269525"/>
                  <a:ext cx="2282696" cy="3824361"/>
                </a:xfrm>
                <a:custGeom>
                  <a:avLst/>
                  <a:gdLst>
                    <a:gd name="connsiteX0" fmla="*/ 54999 w 2282696"/>
                    <a:gd name="connsiteY0" fmla="*/ 665195 h 3824361"/>
                    <a:gd name="connsiteX1" fmla="*/ 75319 w 2282696"/>
                    <a:gd name="connsiteY1" fmla="*/ 218155 h 3824361"/>
                    <a:gd name="connsiteX2" fmla="*/ 776359 w 2282696"/>
                    <a:gd name="connsiteY2" fmla="*/ 14955 h 3824361"/>
                    <a:gd name="connsiteX3" fmla="*/ 1426599 w 2282696"/>
                    <a:gd name="connsiteY3" fmla="*/ 360395 h 3824361"/>
                    <a:gd name="connsiteX4" fmla="*/ 2280039 w 2282696"/>
                    <a:gd name="connsiteY4" fmla="*/ 3073115 h 3824361"/>
                    <a:gd name="connsiteX5" fmla="*/ 1660279 w 2282696"/>
                    <a:gd name="connsiteY5" fmla="*/ 3794475 h 3824361"/>
                    <a:gd name="connsiteX6" fmla="*/ 715399 w 2282696"/>
                    <a:gd name="connsiteY6" fmla="*/ 3682715 h 3824361"/>
                    <a:gd name="connsiteX7" fmla="*/ 634119 w 2282696"/>
                    <a:gd name="connsiteY7" fmla="*/ 3642075 h 3824361"/>
                    <a:gd name="connsiteX8" fmla="*/ 705239 w 2282696"/>
                    <a:gd name="connsiteY8" fmla="*/ 3245835 h 3824361"/>
                    <a:gd name="connsiteX9" fmla="*/ 898279 w 2282696"/>
                    <a:gd name="connsiteY9" fmla="*/ 2798795 h 3824361"/>
                    <a:gd name="connsiteX10" fmla="*/ 918599 w 2282696"/>
                    <a:gd name="connsiteY10" fmla="*/ 1538955 h 3824361"/>
                    <a:gd name="connsiteX11" fmla="*/ 908439 w 2282696"/>
                    <a:gd name="connsiteY11" fmla="*/ 695675 h 3824361"/>
                    <a:gd name="connsiteX12" fmla="*/ 816999 w 2282696"/>
                    <a:gd name="connsiteY12" fmla="*/ 594075 h 3824361"/>
                    <a:gd name="connsiteX13" fmla="*/ 390279 w 2282696"/>
                    <a:gd name="connsiteY13" fmla="*/ 512795 h 3824361"/>
                    <a:gd name="connsiteX14" fmla="*/ 54999 w 2282696"/>
                    <a:gd name="connsiteY14" fmla="*/ 665195 h 382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82696" h="3824361">
                      <a:moveTo>
                        <a:pt x="54999" y="665195"/>
                      </a:moveTo>
                      <a:cubicBezTo>
                        <a:pt x="2506" y="616088"/>
                        <a:pt x="-44908" y="326528"/>
                        <a:pt x="75319" y="218155"/>
                      </a:cubicBezTo>
                      <a:cubicBezTo>
                        <a:pt x="195546" y="109782"/>
                        <a:pt x="551146" y="-8752"/>
                        <a:pt x="776359" y="14955"/>
                      </a:cubicBezTo>
                      <a:cubicBezTo>
                        <a:pt x="1001572" y="38662"/>
                        <a:pt x="1175986" y="-149298"/>
                        <a:pt x="1426599" y="360395"/>
                      </a:cubicBezTo>
                      <a:cubicBezTo>
                        <a:pt x="1677212" y="870088"/>
                        <a:pt x="2241092" y="2500768"/>
                        <a:pt x="2280039" y="3073115"/>
                      </a:cubicBezTo>
                      <a:cubicBezTo>
                        <a:pt x="2318986" y="3645462"/>
                        <a:pt x="1921052" y="3692875"/>
                        <a:pt x="1660279" y="3794475"/>
                      </a:cubicBezTo>
                      <a:cubicBezTo>
                        <a:pt x="1399506" y="3896075"/>
                        <a:pt x="886426" y="3708115"/>
                        <a:pt x="715399" y="3682715"/>
                      </a:cubicBezTo>
                      <a:cubicBezTo>
                        <a:pt x="544372" y="3657315"/>
                        <a:pt x="635812" y="3714888"/>
                        <a:pt x="634119" y="3642075"/>
                      </a:cubicBezTo>
                      <a:cubicBezTo>
                        <a:pt x="632426" y="3569262"/>
                        <a:pt x="661212" y="3386382"/>
                        <a:pt x="705239" y="3245835"/>
                      </a:cubicBezTo>
                      <a:cubicBezTo>
                        <a:pt x="749266" y="3105288"/>
                        <a:pt x="862719" y="3083275"/>
                        <a:pt x="898279" y="2798795"/>
                      </a:cubicBezTo>
                      <a:cubicBezTo>
                        <a:pt x="933839" y="2514315"/>
                        <a:pt x="916906" y="1889475"/>
                        <a:pt x="918599" y="1538955"/>
                      </a:cubicBezTo>
                      <a:cubicBezTo>
                        <a:pt x="920292" y="1188435"/>
                        <a:pt x="925372" y="853155"/>
                        <a:pt x="908439" y="695675"/>
                      </a:cubicBezTo>
                      <a:cubicBezTo>
                        <a:pt x="891506" y="538195"/>
                        <a:pt x="903359" y="624555"/>
                        <a:pt x="816999" y="594075"/>
                      </a:cubicBezTo>
                      <a:cubicBezTo>
                        <a:pt x="730639" y="563595"/>
                        <a:pt x="518972" y="504328"/>
                        <a:pt x="390279" y="512795"/>
                      </a:cubicBezTo>
                      <a:cubicBezTo>
                        <a:pt x="261586" y="521262"/>
                        <a:pt x="107492" y="714302"/>
                        <a:pt x="54999" y="665195"/>
                      </a:cubicBezTo>
                      <a:close/>
                    </a:path>
                  </a:pathLst>
                </a:custGeom>
                <a:pattFill prst="pct75">
                  <a:fgClr>
                    <a:srgbClr val="002060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586" name="Полилиния 585"/>
              <p:cNvSpPr/>
              <p:nvPr/>
            </p:nvSpPr>
            <p:spPr>
              <a:xfrm>
                <a:off x="4289685" y="3933444"/>
                <a:ext cx="83890" cy="29700"/>
              </a:xfrm>
              <a:custGeom>
                <a:avLst/>
                <a:gdLst>
                  <a:gd name="connsiteX0" fmla="*/ 0 w 83890"/>
                  <a:gd name="connsiteY0" fmla="*/ 0 h 29700"/>
                  <a:gd name="connsiteX1" fmla="*/ 58723 w 83890"/>
                  <a:gd name="connsiteY1" fmla="*/ 29361 h 29700"/>
                  <a:gd name="connsiteX2" fmla="*/ 83890 w 83890"/>
                  <a:gd name="connsiteY2" fmla="*/ 16778 h 29700"/>
                  <a:gd name="connsiteX3" fmla="*/ 83890 w 83890"/>
                  <a:gd name="connsiteY3" fmla="*/ 16778 h 2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90" h="29700">
                    <a:moveTo>
                      <a:pt x="0" y="0"/>
                    </a:moveTo>
                    <a:cubicBezTo>
                      <a:pt x="22370" y="13282"/>
                      <a:pt x="44741" y="26565"/>
                      <a:pt x="58723" y="29361"/>
                    </a:cubicBezTo>
                    <a:cubicBezTo>
                      <a:pt x="72705" y="32157"/>
                      <a:pt x="83890" y="16778"/>
                      <a:pt x="83890" y="16778"/>
                    </a:cubicBezTo>
                    <a:lnTo>
                      <a:pt x="83890" y="16778"/>
                    </a:lnTo>
                  </a:path>
                </a:pathLst>
              </a:custGeom>
              <a:noFill/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chemeClr val="accent6">
                        <a:lumMod val="50000"/>
                      </a:schemeClr>
                    </a:solidFill>
                  </a:ln>
                </a:endParaRPr>
              </a:p>
            </p:txBody>
          </p:sp>
          <p:pic>
            <p:nvPicPr>
              <p:cNvPr id="58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95476">
                <a:off x="4256229" y="3079142"/>
                <a:ext cx="314143" cy="35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144" y="3166461"/>
                <a:ext cx="279440" cy="377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9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6730" y="3092714"/>
                <a:ext cx="310306" cy="418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0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3414">
                <a:off x="4675740" y="3229767"/>
                <a:ext cx="271888" cy="367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1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00457">
                <a:off x="4735484" y="3322092"/>
                <a:ext cx="234557" cy="316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2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4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95476">
                <a:off x="4371843" y="3078922"/>
                <a:ext cx="311699" cy="348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93" name="Волна 592"/>
              <p:cNvSpPr/>
              <p:nvPr/>
            </p:nvSpPr>
            <p:spPr>
              <a:xfrm>
                <a:off x="4300608" y="3413319"/>
                <a:ext cx="374272" cy="146313"/>
              </a:xfrm>
              <a:prstGeom prst="wave">
                <a:avLst>
                  <a:gd name="adj1" fmla="val 20000"/>
                  <a:gd name="adj2" fmla="val 3884"/>
                </a:avLst>
              </a:prstGeom>
              <a:solidFill>
                <a:srgbClr val="B17ED8"/>
              </a:solidFill>
              <a:ln>
                <a:solidFill>
                  <a:srgbClr val="B17ED8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9" name="Группа 568"/>
            <p:cNvGrpSpPr/>
            <p:nvPr/>
          </p:nvGrpSpPr>
          <p:grpSpPr>
            <a:xfrm>
              <a:off x="1475656" y="1251324"/>
              <a:ext cx="722957" cy="1171935"/>
              <a:chOff x="2912939" y="3013543"/>
              <a:chExt cx="722957" cy="1171935"/>
            </a:xfrm>
          </p:grpSpPr>
          <p:grpSp>
            <p:nvGrpSpPr>
              <p:cNvPr id="570" name="Группа 569"/>
              <p:cNvGrpSpPr/>
              <p:nvPr/>
            </p:nvGrpSpPr>
            <p:grpSpPr>
              <a:xfrm flipH="1">
                <a:off x="3008360" y="3293368"/>
                <a:ext cx="627536" cy="892110"/>
                <a:chOff x="2453450" y="269525"/>
                <a:chExt cx="2690167" cy="3824361"/>
              </a:xfrm>
            </p:grpSpPr>
            <p:sp>
              <p:nvSpPr>
                <p:cNvPr id="579" name="Полилиния 578"/>
                <p:cNvSpPr/>
                <p:nvPr/>
              </p:nvSpPr>
              <p:spPr>
                <a:xfrm>
                  <a:off x="2971143" y="3432148"/>
                  <a:ext cx="642498" cy="556707"/>
                </a:xfrm>
                <a:custGeom>
                  <a:avLst/>
                  <a:gdLst>
                    <a:gd name="connsiteX0" fmla="*/ 137817 w 642498"/>
                    <a:gd name="connsiteY0" fmla="*/ 93372 h 556707"/>
                    <a:gd name="connsiteX1" fmla="*/ 56537 w 642498"/>
                    <a:gd name="connsiteY1" fmla="*/ 347372 h 556707"/>
                    <a:gd name="connsiteX2" fmla="*/ 36217 w 642498"/>
                    <a:gd name="connsiteY2" fmla="*/ 479452 h 556707"/>
                    <a:gd name="connsiteX3" fmla="*/ 564537 w 642498"/>
                    <a:gd name="connsiteY3" fmla="*/ 530252 h 556707"/>
                    <a:gd name="connsiteX4" fmla="*/ 635657 w 642498"/>
                    <a:gd name="connsiteY4" fmla="*/ 52732 h 556707"/>
                    <a:gd name="connsiteX5" fmla="*/ 523897 w 642498"/>
                    <a:gd name="connsiteY5" fmla="*/ 12092 h 556707"/>
                    <a:gd name="connsiteX6" fmla="*/ 452777 w 642498"/>
                    <a:gd name="connsiteY6" fmla="*/ 52732 h 556707"/>
                    <a:gd name="connsiteX7" fmla="*/ 330857 w 642498"/>
                    <a:gd name="connsiteY7" fmla="*/ 52732 h 556707"/>
                    <a:gd name="connsiteX8" fmla="*/ 269897 w 642498"/>
                    <a:gd name="connsiteY8" fmla="*/ 62892 h 556707"/>
                    <a:gd name="connsiteX9" fmla="*/ 219097 w 642498"/>
                    <a:gd name="connsiteY9" fmla="*/ 83212 h 556707"/>
                    <a:gd name="connsiteX10" fmla="*/ 137817 w 642498"/>
                    <a:gd name="connsiteY10" fmla="*/ 93372 h 556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2498" h="556707">
                      <a:moveTo>
                        <a:pt x="137817" y="93372"/>
                      </a:moveTo>
                      <a:cubicBezTo>
                        <a:pt x="110724" y="137399"/>
                        <a:pt x="73470" y="283025"/>
                        <a:pt x="56537" y="347372"/>
                      </a:cubicBezTo>
                      <a:cubicBezTo>
                        <a:pt x="39604" y="411719"/>
                        <a:pt x="-48450" y="448972"/>
                        <a:pt x="36217" y="479452"/>
                      </a:cubicBezTo>
                      <a:cubicBezTo>
                        <a:pt x="120884" y="509932"/>
                        <a:pt x="464630" y="601372"/>
                        <a:pt x="564537" y="530252"/>
                      </a:cubicBezTo>
                      <a:cubicBezTo>
                        <a:pt x="664444" y="459132"/>
                        <a:pt x="642430" y="139092"/>
                        <a:pt x="635657" y="52732"/>
                      </a:cubicBezTo>
                      <a:cubicBezTo>
                        <a:pt x="628884" y="-33628"/>
                        <a:pt x="554377" y="12092"/>
                        <a:pt x="523897" y="12092"/>
                      </a:cubicBezTo>
                      <a:cubicBezTo>
                        <a:pt x="493417" y="12092"/>
                        <a:pt x="484950" y="45959"/>
                        <a:pt x="452777" y="52732"/>
                      </a:cubicBezTo>
                      <a:cubicBezTo>
                        <a:pt x="420604" y="59505"/>
                        <a:pt x="361337" y="51039"/>
                        <a:pt x="330857" y="52732"/>
                      </a:cubicBezTo>
                      <a:cubicBezTo>
                        <a:pt x="300377" y="54425"/>
                        <a:pt x="288524" y="57812"/>
                        <a:pt x="269897" y="62892"/>
                      </a:cubicBezTo>
                      <a:cubicBezTo>
                        <a:pt x="251270" y="67972"/>
                        <a:pt x="234337" y="79825"/>
                        <a:pt x="219097" y="83212"/>
                      </a:cubicBezTo>
                      <a:cubicBezTo>
                        <a:pt x="203857" y="86599"/>
                        <a:pt x="164910" y="49345"/>
                        <a:pt x="137817" y="9337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0" name="Полилиния 579"/>
                <p:cNvSpPr/>
                <p:nvPr/>
              </p:nvSpPr>
              <p:spPr>
                <a:xfrm>
                  <a:off x="2453450" y="748178"/>
                  <a:ext cx="1451445" cy="2765953"/>
                </a:xfrm>
                <a:custGeom>
                  <a:avLst/>
                  <a:gdLst>
                    <a:gd name="connsiteX0" fmla="*/ 655510 w 1451445"/>
                    <a:gd name="connsiteY0" fmla="*/ 74782 h 2765953"/>
                    <a:gd name="connsiteX1" fmla="*/ 411670 w 1451445"/>
                    <a:gd name="connsiteY1" fmla="*/ 592942 h 2765953"/>
                    <a:gd name="connsiteX2" fmla="*/ 457390 w 1451445"/>
                    <a:gd name="connsiteY2" fmla="*/ 714862 h 2765953"/>
                    <a:gd name="connsiteX3" fmla="*/ 190 w 1451445"/>
                    <a:gd name="connsiteY3" fmla="*/ 1537822 h 2765953"/>
                    <a:gd name="connsiteX4" fmla="*/ 518350 w 1451445"/>
                    <a:gd name="connsiteY4" fmla="*/ 1674982 h 2765953"/>
                    <a:gd name="connsiteX5" fmla="*/ 152590 w 1451445"/>
                    <a:gd name="connsiteY5" fmla="*/ 2589382 h 2765953"/>
                    <a:gd name="connsiteX6" fmla="*/ 1341310 w 1451445"/>
                    <a:gd name="connsiteY6" fmla="*/ 2574142 h 2765953"/>
                    <a:gd name="connsiteX7" fmla="*/ 1387030 w 1451445"/>
                    <a:gd name="connsiteY7" fmla="*/ 608182 h 2765953"/>
                    <a:gd name="connsiteX8" fmla="*/ 1234630 w 1451445"/>
                    <a:gd name="connsiteY8" fmla="*/ 59542 h 2765953"/>
                    <a:gd name="connsiteX9" fmla="*/ 655510 w 1451445"/>
                    <a:gd name="connsiteY9" fmla="*/ 74782 h 2765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1445" h="2765953">
                      <a:moveTo>
                        <a:pt x="655510" y="74782"/>
                      </a:moveTo>
                      <a:cubicBezTo>
                        <a:pt x="518350" y="163682"/>
                        <a:pt x="444690" y="486262"/>
                        <a:pt x="411670" y="592942"/>
                      </a:cubicBezTo>
                      <a:cubicBezTo>
                        <a:pt x="378650" y="699622"/>
                        <a:pt x="525970" y="557382"/>
                        <a:pt x="457390" y="714862"/>
                      </a:cubicBezTo>
                      <a:cubicBezTo>
                        <a:pt x="388810" y="872342"/>
                        <a:pt x="-9970" y="1377802"/>
                        <a:pt x="190" y="1537822"/>
                      </a:cubicBezTo>
                      <a:cubicBezTo>
                        <a:pt x="10350" y="1697842"/>
                        <a:pt x="492950" y="1499722"/>
                        <a:pt x="518350" y="1674982"/>
                      </a:cubicBezTo>
                      <a:cubicBezTo>
                        <a:pt x="543750" y="1850242"/>
                        <a:pt x="15430" y="2439522"/>
                        <a:pt x="152590" y="2589382"/>
                      </a:cubicBezTo>
                      <a:cubicBezTo>
                        <a:pt x="289750" y="2739242"/>
                        <a:pt x="1135570" y="2904342"/>
                        <a:pt x="1341310" y="2574142"/>
                      </a:cubicBezTo>
                      <a:cubicBezTo>
                        <a:pt x="1547050" y="2243942"/>
                        <a:pt x="1404810" y="1027282"/>
                        <a:pt x="1387030" y="608182"/>
                      </a:cubicBezTo>
                      <a:cubicBezTo>
                        <a:pt x="1369250" y="189082"/>
                        <a:pt x="1354010" y="148442"/>
                        <a:pt x="1234630" y="59542"/>
                      </a:cubicBezTo>
                      <a:cubicBezTo>
                        <a:pt x="1115250" y="-29358"/>
                        <a:pt x="792670" y="-14118"/>
                        <a:pt x="655510" y="7478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1" name="Полилиния 580"/>
                <p:cNvSpPr/>
                <p:nvPr/>
              </p:nvSpPr>
              <p:spPr>
                <a:xfrm>
                  <a:off x="3068396" y="1341120"/>
                  <a:ext cx="407072" cy="360967"/>
                </a:xfrm>
                <a:custGeom>
                  <a:avLst/>
                  <a:gdLst>
                    <a:gd name="connsiteX0" fmla="*/ 116764 w 407072"/>
                    <a:gd name="connsiteY0" fmla="*/ 0 h 360967"/>
                    <a:gd name="connsiteX1" fmla="*/ 406324 w 407072"/>
                    <a:gd name="connsiteY1" fmla="*/ 198120 h 360967"/>
                    <a:gd name="connsiteX2" fmla="*/ 40564 w 407072"/>
                    <a:gd name="connsiteY2" fmla="*/ 350520 h 360967"/>
                    <a:gd name="connsiteX3" fmla="*/ 25324 w 407072"/>
                    <a:gd name="connsiteY3" fmla="*/ 335280 h 360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7072" h="360967">
                      <a:moveTo>
                        <a:pt x="116764" y="0"/>
                      </a:moveTo>
                      <a:cubicBezTo>
                        <a:pt x="267894" y="69850"/>
                        <a:pt x="419024" y="139700"/>
                        <a:pt x="406324" y="198120"/>
                      </a:cubicBezTo>
                      <a:cubicBezTo>
                        <a:pt x="393624" y="256540"/>
                        <a:pt x="104064" y="327660"/>
                        <a:pt x="40564" y="350520"/>
                      </a:cubicBezTo>
                      <a:cubicBezTo>
                        <a:pt x="-22936" y="373380"/>
                        <a:pt x="1194" y="354330"/>
                        <a:pt x="25324" y="33528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2" name="Пирог 581"/>
                <p:cNvSpPr/>
                <p:nvPr/>
              </p:nvSpPr>
              <p:spPr>
                <a:xfrm rot="9314157">
                  <a:off x="3202976" y="1261062"/>
                  <a:ext cx="599548" cy="568590"/>
                </a:xfrm>
                <a:prstGeom prst="pie">
                  <a:avLst>
                    <a:gd name="adj1" fmla="val 0"/>
                    <a:gd name="adj2" fmla="val 3671352"/>
                  </a:avLst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3" name="Полилиния 582"/>
                <p:cNvSpPr/>
                <p:nvPr/>
              </p:nvSpPr>
              <p:spPr>
                <a:xfrm>
                  <a:off x="2889878" y="2293802"/>
                  <a:ext cx="221579" cy="93427"/>
                </a:xfrm>
                <a:custGeom>
                  <a:avLst/>
                  <a:gdLst>
                    <a:gd name="connsiteX0" fmla="*/ 0 w 221579"/>
                    <a:gd name="connsiteY0" fmla="*/ 62416 h 93427"/>
                    <a:gd name="connsiteX1" fmla="*/ 162283 w 221579"/>
                    <a:gd name="connsiteY1" fmla="*/ 90504 h 93427"/>
                    <a:gd name="connsiteX2" fmla="*/ 221579 w 221579"/>
                    <a:gd name="connsiteY2" fmla="*/ 0 h 93427"/>
                    <a:gd name="connsiteX3" fmla="*/ 221579 w 221579"/>
                    <a:gd name="connsiteY3" fmla="*/ 0 h 93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1579" h="93427">
                      <a:moveTo>
                        <a:pt x="0" y="62416"/>
                      </a:moveTo>
                      <a:cubicBezTo>
                        <a:pt x="62676" y="81661"/>
                        <a:pt x="125353" y="100907"/>
                        <a:pt x="162283" y="90504"/>
                      </a:cubicBezTo>
                      <a:cubicBezTo>
                        <a:pt x="199213" y="80101"/>
                        <a:pt x="221579" y="0"/>
                        <a:pt x="221579" y="0"/>
                      </a:cubicBezTo>
                      <a:lnTo>
                        <a:pt x="221579" y="0"/>
                      </a:lnTo>
                    </a:path>
                  </a:pathLst>
                </a:custGeom>
                <a:noFill/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4" name="Полилиния 583"/>
                <p:cNvSpPr/>
                <p:nvPr/>
              </p:nvSpPr>
              <p:spPr>
                <a:xfrm>
                  <a:off x="2860921" y="269525"/>
                  <a:ext cx="2282696" cy="3824361"/>
                </a:xfrm>
                <a:custGeom>
                  <a:avLst/>
                  <a:gdLst>
                    <a:gd name="connsiteX0" fmla="*/ 54999 w 2282696"/>
                    <a:gd name="connsiteY0" fmla="*/ 665195 h 3824361"/>
                    <a:gd name="connsiteX1" fmla="*/ 75319 w 2282696"/>
                    <a:gd name="connsiteY1" fmla="*/ 218155 h 3824361"/>
                    <a:gd name="connsiteX2" fmla="*/ 776359 w 2282696"/>
                    <a:gd name="connsiteY2" fmla="*/ 14955 h 3824361"/>
                    <a:gd name="connsiteX3" fmla="*/ 1426599 w 2282696"/>
                    <a:gd name="connsiteY3" fmla="*/ 360395 h 3824361"/>
                    <a:gd name="connsiteX4" fmla="*/ 2280039 w 2282696"/>
                    <a:gd name="connsiteY4" fmla="*/ 3073115 h 3824361"/>
                    <a:gd name="connsiteX5" fmla="*/ 1660279 w 2282696"/>
                    <a:gd name="connsiteY5" fmla="*/ 3794475 h 3824361"/>
                    <a:gd name="connsiteX6" fmla="*/ 715399 w 2282696"/>
                    <a:gd name="connsiteY6" fmla="*/ 3682715 h 3824361"/>
                    <a:gd name="connsiteX7" fmla="*/ 634119 w 2282696"/>
                    <a:gd name="connsiteY7" fmla="*/ 3642075 h 3824361"/>
                    <a:gd name="connsiteX8" fmla="*/ 705239 w 2282696"/>
                    <a:gd name="connsiteY8" fmla="*/ 3245835 h 3824361"/>
                    <a:gd name="connsiteX9" fmla="*/ 898279 w 2282696"/>
                    <a:gd name="connsiteY9" fmla="*/ 2798795 h 3824361"/>
                    <a:gd name="connsiteX10" fmla="*/ 918599 w 2282696"/>
                    <a:gd name="connsiteY10" fmla="*/ 1538955 h 3824361"/>
                    <a:gd name="connsiteX11" fmla="*/ 908439 w 2282696"/>
                    <a:gd name="connsiteY11" fmla="*/ 695675 h 3824361"/>
                    <a:gd name="connsiteX12" fmla="*/ 816999 w 2282696"/>
                    <a:gd name="connsiteY12" fmla="*/ 594075 h 3824361"/>
                    <a:gd name="connsiteX13" fmla="*/ 390279 w 2282696"/>
                    <a:gd name="connsiteY13" fmla="*/ 512795 h 3824361"/>
                    <a:gd name="connsiteX14" fmla="*/ 54999 w 2282696"/>
                    <a:gd name="connsiteY14" fmla="*/ 665195 h 382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82696" h="3824361">
                      <a:moveTo>
                        <a:pt x="54999" y="665195"/>
                      </a:moveTo>
                      <a:cubicBezTo>
                        <a:pt x="2506" y="616088"/>
                        <a:pt x="-44908" y="326528"/>
                        <a:pt x="75319" y="218155"/>
                      </a:cubicBezTo>
                      <a:cubicBezTo>
                        <a:pt x="195546" y="109782"/>
                        <a:pt x="551146" y="-8752"/>
                        <a:pt x="776359" y="14955"/>
                      </a:cubicBezTo>
                      <a:cubicBezTo>
                        <a:pt x="1001572" y="38662"/>
                        <a:pt x="1175986" y="-149298"/>
                        <a:pt x="1426599" y="360395"/>
                      </a:cubicBezTo>
                      <a:cubicBezTo>
                        <a:pt x="1677212" y="870088"/>
                        <a:pt x="2241092" y="2500768"/>
                        <a:pt x="2280039" y="3073115"/>
                      </a:cubicBezTo>
                      <a:cubicBezTo>
                        <a:pt x="2318986" y="3645462"/>
                        <a:pt x="1921052" y="3692875"/>
                        <a:pt x="1660279" y="3794475"/>
                      </a:cubicBezTo>
                      <a:cubicBezTo>
                        <a:pt x="1399506" y="3896075"/>
                        <a:pt x="886426" y="3708115"/>
                        <a:pt x="715399" y="3682715"/>
                      </a:cubicBezTo>
                      <a:cubicBezTo>
                        <a:pt x="544372" y="3657315"/>
                        <a:pt x="635812" y="3714888"/>
                        <a:pt x="634119" y="3642075"/>
                      </a:cubicBezTo>
                      <a:cubicBezTo>
                        <a:pt x="632426" y="3569262"/>
                        <a:pt x="661212" y="3386382"/>
                        <a:pt x="705239" y="3245835"/>
                      </a:cubicBezTo>
                      <a:cubicBezTo>
                        <a:pt x="749266" y="3105288"/>
                        <a:pt x="862719" y="3083275"/>
                        <a:pt x="898279" y="2798795"/>
                      </a:cubicBezTo>
                      <a:cubicBezTo>
                        <a:pt x="933839" y="2514315"/>
                        <a:pt x="916906" y="1889475"/>
                        <a:pt x="918599" y="1538955"/>
                      </a:cubicBezTo>
                      <a:cubicBezTo>
                        <a:pt x="920292" y="1188435"/>
                        <a:pt x="925372" y="853155"/>
                        <a:pt x="908439" y="695675"/>
                      </a:cubicBezTo>
                      <a:cubicBezTo>
                        <a:pt x="891506" y="538195"/>
                        <a:pt x="903359" y="624555"/>
                        <a:pt x="816999" y="594075"/>
                      </a:cubicBezTo>
                      <a:cubicBezTo>
                        <a:pt x="730639" y="563595"/>
                        <a:pt x="518972" y="504328"/>
                        <a:pt x="390279" y="512795"/>
                      </a:cubicBezTo>
                      <a:cubicBezTo>
                        <a:pt x="261586" y="521262"/>
                        <a:pt x="107492" y="714302"/>
                        <a:pt x="54999" y="665195"/>
                      </a:cubicBezTo>
                      <a:close/>
                    </a:path>
                  </a:pathLst>
                </a:custGeom>
                <a:pattFill prst="pct80">
                  <a:fgClr>
                    <a:srgbClr val="002060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571" name="Полилиния 570"/>
              <p:cNvSpPr/>
              <p:nvPr/>
            </p:nvSpPr>
            <p:spPr>
              <a:xfrm flipH="1">
                <a:off x="3474281" y="3885501"/>
                <a:ext cx="83890" cy="29700"/>
              </a:xfrm>
              <a:custGeom>
                <a:avLst/>
                <a:gdLst>
                  <a:gd name="connsiteX0" fmla="*/ 0 w 83890"/>
                  <a:gd name="connsiteY0" fmla="*/ 0 h 29700"/>
                  <a:gd name="connsiteX1" fmla="*/ 58723 w 83890"/>
                  <a:gd name="connsiteY1" fmla="*/ 29361 h 29700"/>
                  <a:gd name="connsiteX2" fmla="*/ 83890 w 83890"/>
                  <a:gd name="connsiteY2" fmla="*/ 16778 h 29700"/>
                  <a:gd name="connsiteX3" fmla="*/ 83890 w 83890"/>
                  <a:gd name="connsiteY3" fmla="*/ 16778 h 2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90" h="29700">
                    <a:moveTo>
                      <a:pt x="0" y="0"/>
                    </a:moveTo>
                    <a:cubicBezTo>
                      <a:pt x="22370" y="13282"/>
                      <a:pt x="44741" y="26565"/>
                      <a:pt x="58723" y="29361"/>
                    </a:cubicBezTo>
                    <a:cubicBezTo>
                      <a:pt x="72705" y="32157"/>
                      <a:pt x="83890" y="16778"/>
                      <a:pt x="83890" y="16778"/>
                    </a:cubicBezTo>
                    <a:lnTo>
                      <a:pt x="83890" y="16778"/>
                    </a:lnTo>
                  </a:path>
                </a:pathLst>
              </a:custGeom>
              <a:noFill/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chemeClr val="accent6">
                        <a:lumMod val="50000"/>
                      </a:schemeClr>
                    </a:solidFill>
                  </a:ln>
                </a:endParaRPr>
              </a:p>
            </p:txBody>
          </p:sp>
          <p:grpSp>
            <p:nvGrpSpPr>
              <p:cNvPr id="572" name="Группа 571"/>
              <p:cNvGrpSpPr/>
              <p:nvPr/>
            </p:nvGrpSpPr>
            <p:grpSpPr>
              <a:xfrm flipH="1">
                <a:off x="2912939" y="3013543"/>
                <a:ext cx="645232" cy="559649"/>
                <a:chOff x="4477209" y="3231542"/>
                <a:chExt cx="645232" cy="559649"/>
              </a:xfrm>
            </p:grpSpPr>
            <p:pic>
              <p:nvPicPr>
                <p:cNvPr id="574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4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95476">
                  <a:off x="4477209" y="3231542"/>
                  <a:ext cx="314143" cy="351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5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42544" y="3318861"/>
                  <a:ext cx="279440" cy="377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6" name="Picture 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9130" y="3245114"/>
                  <a:ext cx="310306" cy="4189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7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723414">
                  <a:off x="4828140" y="3382167"/>
                  <a:ext cx="271888" cy="367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8" name="Picture 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00457">
                  <a:off x="4887884" y="3474492"/>
                  <a:ext cx="234557" cy="3166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573" name="Волна 572"/>
              <p:cNvSpPr/>
              <p:nvPr/>
            </p:nvSpPr>
            <p:spPr>
              <a:xfrm flipH="1">
                <a:off x="3172976" y="3365376"/>
                <a:ext cx="374272" cy="146313"/>
              </a:xfrm>
              <a:prstGeom prst="wave">
                <a:avLst>
                  <a:gd name="adj1" fmla="val 20000"/>
                  <a:gd name="adj2" fmla="val 3884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611561" y="3656127"/>
            <a:ext cx="3088503" cy="1717089"/>
            <a:chOff x="323529" y="3176712"/>
            <a:chExt cx="3451350" cy="191881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3529" y="3194432"/>
              <a:ext cx="3451350" cy="1674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457459" y="3452222"/>
              <a:ext cx="3224312" cy="124164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7" name="Группа 146"/>
            <p:cNvGrpSpPr/>
            <p:nvPr/>
          </p:nvGrpSpPr>
          <p:grpSpPr>
            <a:xfrm>
              <a:off x="483237" y="3176712"/>
              <a:ext cx="1333696" cy="1751293"/>
              <a:chOff x="1064247" y="1766658"/>
              <a:chExt cx="2852725" cy="3745944"/>
            </a:xfrm>
          </p:grpSpPr>
          <p:grpSp>
            <p:nvGrpSpPr>
              <p:cNvPr id="148" name="Группа 147"/>
              <p:cNvGrpSpPr/>
              <p:nvPr/>
            </p:nvGrpSpPr>
            <p:grpSpPr>
              <a:xfrm>
                <a:off x="2628605" y="3639966"/>
                <a:ext cx="1080120" cy="1005044"/>
                <a:chOff x="4644008" y="3576084"/>
                <a:chExt cx="1080120" cy="1005044"/>
              </a:xfrm>
            </p:grpSpPr>
            <p:sp>
              <p:nvSpPr>
                <p:cNvPr id="224" name="Овал 223"/>
                <p:cNvSpPr/>
                <p:nvPr/>
              </p:nvSpPr>
              <p:spPr>
                <a:xfrm>
                  <a:off x="4644008" y="3576084"/>
                  <a:ext cx="1080120" cy="100504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17ED8">
                        <a:shade val="30000"/>
                        <a:satMod val="115000"/>
                      </a:srgbClr>
                    </a:gs>
                    <a:gs pos="50000">
                      <a:srgbClr val="B17ED8">
                        <a:shade val="67500"/>
                        <a:satMod val="115000"/>
                      </a:srgbClr>
                    </a:gs>
                    <a:gs pos="100000">
                      <a:srgbClr val="B17E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3175">
                  <a:solidFill>
                    <a:srgbClr val="B17ED8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5" name="Овал 224"/>
                <p:cNvSpPr/>
                <p:nvPr/>
              </p:nvSpPr>
              <p:spPr>
                <a:xfrm>
                  <a:off x="4896036" y="3627921"/>
                  <a:ext cx="576064" cy="3293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9" name="Группа 148"/>
              <p:cNvGrpSpPr/>
              <p:nvPr/>
            </p:nvGrpSpPr>
            <p:grpSpPr>
              <a:xfrm rot="17069068">
                <a:off x="1392129" y="1687993"/>
                <a:ext cx="1957237" cy="2114567"/>
                <a:chOff x="5768924" y="3739424"/>
                <a:chExt cx="1760328" cy="1726292"/>
              </a:xfrm>
              <a:blipFill>
                <a:blip r:embed="rId17"/>
                <a:tile tx="0" ty="0" sx="100000" sy="100000" flip="none" algn="tl"/>
              </a:blipFill>
            </p:grpSpPr>
            <p:grpSp>
              <p:nvGrpSpPr>
                <p:cNvPr id="189" name="Группа 188"/>
                <p:cNvGrpSpPr/>
                <p:nvPr/>
              </p:nvGrpSpPr>
              <p:grpSpPr>
                <a:xfrm>
                  <a:off x="5811144" y="3739424"/>
                  <a:ext cx="1718108" cy="1456468"/>
                  <a:chOff x="6351923" y="2011680"/>
                  <a:chExt cx="555312" cy="470747"/>
                </a:xfrm>
                <a:grpFill/>
              </p:grpSpPr>
              <p:sp>
                <p:nvSpPr>
                  <p:cNvPr id="191" name="Полилиния 190"/>
                  <p:cNvSpPr/>
                  <p:nvPr/>
                </p:nvSpPr>
                <p:spPr>
                  <a:xfrm rot="20317276">
                    <a:off x="6351923" y="2089038"/>
                    <a:ext cx="555312" cy="316194"/>
                  </a:xfrm>
                  <a:custGeom>
                    <a:avLst/>
                    <a:gdLst>
                      <a:gd name="connsiteX0" fmla="*/ 1052617 w 1074061"/>
                      <a:gd name="connsiteY0" fmla="*/ 15949 h 1120354"/>
                      <a:gd name="connsiteX1" fmla="*/ 577604 w 1074061"/>
                      <a:gd name="connsiteY1" fmla="*/ 110952 h 1120354"/>
                      <a:gd name="connsiteX2" fmla="*/ 233220 w 1074061"/>
                      <a:gd name="connsiteY2" fmla="*/ 431586 h 1120354"/>
                      <a:gd name="connsiteX3" fmla="*/ 55090 w 1074061"/>
                      <a:gd name="connsiteY3" fmla="*/ 728469 h 1120354"/>
                      <a:gd name="connsiteX4" fmla="*/ 7589 w 1074061"/>
                      <a:gd name="connsiteY4" fmla="*/ 1001601 h 1120354"/>
                      <a:gd name="connsiteX5" fmla="*/ 55090 w 1074061"/>
                      <a:gd name="connsiteY5" fmla="*/ 1120354 h 1120354"/>
                      <a:gd name="connsiteX6" fmla="*/ 506352 w 1074061"/>
                      <a:gd name="connsiteY6" fmla="*/ 1001601 h 1120354"/>
                      <a:gd name="connsiteX7" fmla="*/ 945739 w 1074061"/>
                      <a:gd name="connsiteY7" fmla="*/ 407835 h 1120354"/>
                      <a:gd name="connsiteX8" fmla="*/ 1052617 w 1074061"/>
                      <a:gd name="connsiteY8" fmla="*/ 15949 h 1120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74061" h="1120354">
                        <a:moveTo>
                          <a:pt x="1052617" y="15949"/>
                        </a:moveTo>
                        <a:cubicBezTo>
                          <a:pt x="991261" y="-33531"/>
                          <a:pt x="714170" y="41679"/>
                          <a:pt x="577604" y="110952"/>
                        </a:cubicBezTo>
                        <a:cubicBezTo>
                          <a:pt x="441038" y="180225"/>
                          <a:pt x="320306" y="328667"/>
                          <a:pt x="233220" y="431586"/>
                        </a:cubicBezTo>
                        <a:cubicBezTo>
                          <a:pt x="146134" y="534506"/>
                          <a:pt x="92695" y="633466"/>
                          <a:pt x="55090" y="728469"/>
                        </a:cubicBezTo>
                        <a:cubicBezTo>
                          <a:pt x="17485" y="823472"/>
                          <a:pt x="7589" y="936287"/>
                          <a:pt x="7589" y="1001601"/>
                        </a:cubicBezTo>
                        <a:cubicBezTo>
                          <a:pt x="7589" y="1066915"/>
                          <a:pt x="-28037" y="1120354"/>
                          <a:pt x="55090" y="1120354"/>
                        </a:cubicBezTo>
                        <a:cubicBezTo>
                          <a:pt x="138217" y="1120354"/>
                          <a:pt x="357911" y="1120354"/>
                          <a:pt x="506352" y="1001601"/>
                        </a:cubicBezTo>
                        <a:cubicBezTo>
                          <a:pt x="654793" y="882848"/>
                          <a:pt x="858653" y="572110"/>
                          <a:pt x="945739" y="407835"/>
                        </a:cubicBezTo>
                        <a:cubicBezTo>
                          <a:pt x="1032825" y="243560"/>
                          <a:pt x="1113973" y="65429"/>
                          <a:pt x="1052617" y="1594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2" name="Полилиния 191"/>
                  <p:cNvSpPr/>
                  <p:nvPr/>
                </p:nvSpPr>
                <p:spPr>
                  <a:xfrm>
                    <a:off x="6427893" y="2011680"/>
                    <a:ext cx="403014" cy="470747"/>
                  </a:xfrm>
                  <a:custGeom>
                    <a:avLst/>
                    <a:gdLst>
                      <a:gd name="connsiteX0" fmla="*/ 0 w 403014"/>
                      <a:gd name="connsiteY0" fmla="*/ 470747 h 470747"/>
                      <a:gd name="connsiteX1" fmla="*/ 98214 w 403014"/>
                      <a:gd name="connsiteY1" fmla="*/ 325120 h 470747"/>
                      <a:gd name="connsiteX2" fmla="*/ 216747 w 403014"/>
                      <a:gd name="connsiteY2" fmla="*/ 176107 h 470747"/>
                      <a:gd name="connsiteX3" fmla="*/ 403014 w 403014"/>
                      <a:gd name="connsiteY3" fmla="*/ 0 h 470747"/>
                      <a:gd name="connsiteX4" fmla="*/ 403014 w 403014"/>
                      <a:gd name="connsiteY4" fmla="*/ 0 h 470747"/>
                      <a:gd name="connsiteX5" fmla="*/ 403014 w 403014"/>
                      <a:gd name="connsiteY5" fmla="*/ 0 h 470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3014" h="470747">
                        <a:moveTo>
                          <a:pt x="0" y="470747"/>
                        </a:moveTo>
                        <a:cubicBezTo>
                          <a:pt x="31045" y="422487"/>
                          <a:pt x="62090" y="374227"/>
                          <a:pt x="98214" y="325120"/>
                        </a:cubicBezTo>
                        <a:cubicBezTo>
                          <a:pt x="134338" y="276013"/>
                          <a:pt x="165947" y="230294"/>
                          <a:pt x="216747" y="176107"/>
                        </a:cubicBezTo>
                        <a:cubicBezTo>
                          <a:pt x="267547" y="121920"/>
                          <a:pt x="403014" y="0"/>
                          <a:pt x="403014" y="0"/>
                        </a:cubicBezTo>
                        <a:lnTo>
                          <a:pt x="403014" y="0"/>
                        </a:lnTo>
                        <a:lnTo>
                          <a:pt x="403014" y="0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193" name="Группа 192"/>
                  <p:cNvGrpSpPr/>
                  <p:nvPr/>
                </p:nvGrpSpPr>
                <p:grpSpPr>
                  <a:xfrm rot="21193414">
                    <a:off x="6526658" y="210650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20" name="Полилиния 219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21" name="Полилиния 220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22" name="Полилиния 221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23" name="Полилиния 222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4" name="Группа 193"/>
                  <p:cNvGrpSpPr/>
                  <p:nvPr/>
                </p:nvGrpSpPr>
                <p:grpSpPr>
                  <a:xfrm rot="21071149">
                    <a:off x="6421120" y="2252065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16" name="Полилиния 215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7" name="Полилиния 216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8" name="Полилиния 217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9" name="Полилиния 218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5" name="Группа 194"/>
                  <p:cNvGrpSpPr/>
                  <p:nvPr/>
                </p:nvGrpSpPr>
                <p:grpSpPr>
                  <a:xfrm rot="5110912" flipH="1">
                    <a:off x="6489034" y="230312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12" name="Полилиния 211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3" name="Полилиния 212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4" name="Полилиния 213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5" name="Полилиния 214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6" name="Группа 195"/>
                  <p:cNvGrpSpPr/>
                  <p:nvPr/>
                </p:nvGrpSpPr>
                <p:grpSpPr>
                  <a:xfrm rot="5110912" flipH="1">
                    <a:off x="6580217" y="2173090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08" name="Полилиния 207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9" name="Полилиния 208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0" name="Полилиния 209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1" name="Полилиния 210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7" name="Группа 196"/>
                  <p:cNvGrpSpPr/>
                  <p:nvPr/>
                </p:nvGrpSpPr>
                <p:grpSpPr>
                  <a:xfrm rot="5110912" flipH="1">
                    <a:off x="6692185" y="2065855"/>
                    <a:ext cx="74232" cy="159164"/>
                    <a:chOff x="6533432" y="2120189"/>
                    <a:chExt cx="74232" cy="159164"/>
                  </a:xfrm>
                  <a:grpFill/>
                </p:grpSpPr>
                <p:sp>
                  <p:nvSpPr>
                    <p:cNvPr id="205" name="Полилиния 204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6" name="Полилиния 205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7" name="Полилиния 206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8" name="Группа 197"/>
                  <p:cNvGrpSpPr/>
                  <p:nvPr/>
                </p:nvGrpSpPr>
                <p:grpSpPr>
                  <a:xfrm rot="20815036" flipH="1" flipV="1">
                    <a:off x="6638845" y="2066016"/>
                    <a:ext cx="40363" cy="125442"/>
                    <a:chOff x="6597504" y="2096347"/>
                    <a:chExt cx="40363" cy="125442"/>
                  </a:xfrm>
                  <a:grpFill/>
                </p:grpSpPr>
                <p:sp>
                  <p:nvSpPr>
                    <p:cNvPr id="203" name="Полилиния 202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4" name="Полилиния 203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199" name="Полилиния 198"/>
                  <p:cNvSpPr/>
                  <p:nvPr/>
                </p:nvSpPr>
                <p:spPr>
                  <a:xfrm>
                    <a:off x="6692053" y="2065867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00" name="Полилиния 199"/>
                  <p:cNvSpPr/>
                  <p:nvPr/>
                </p:nvSpPr>
                <p:spPr>
                  <a:xfrm>
                    <a:off x="6718693" y="2054074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01" name="Полилиния 200"/>
                  <p:cNvSpPr/>
                  <p:nvPr/>
                </p:nvSpPr>
                <p:spPr>
                  <a:xfrm>
                    <a:off x="6749627" y="2032000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2" name="Полилиния 201"/>
                  <p:cNvSpPr/>
                  <p:nvPr/>
                </p:nvSpPr>
                <p:spPr>
                  <a:xfrm flipH="1">
                    <a:off x="6753469" y="2043854"/>
                    <a:ext cx="77438" cy="45719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190" name="Прямая соединительная линия 189"/>
                <p:cNvCxnSpPr/>
                <p:nvPr/>
              </p:nvCxnSpPr>
              <p:spPr>
                <a:xfrm flipH="1">
                  <a:off x="5768924" y="5152910"/>
                  <a:ext cx="297304" cy="312806"/>
                </a:xfrm>
                <a:prstGeom prst="line">
                  <a:avLst/>
                </a:prstGeom>
                <a:grpFill/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0" name="Picture 2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581520">
                <a:off x="1249565" y="2515171"/>
                <a:ext cx="1469444" cy="19409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1" name="Picture 2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95201">
                <a:off x="2788489" y="2282850"/>
                <a:ext cx="1128483" cy="1490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2" name="Группа 151"/>
              <p:cNvGrpSpPr/>
              <p:nvPr/>
            </p:nvGrpSpPr>
            <p:grpSpPr>
              <a:xfrm rot="14768529">
                <a:off x="1113672" y="3620060"/>
                <a:ext cx="1229710" cy="1328559"/>
                <a:chOff x="5768924" y="3739424"/>
                <a:chExt cx="1760328" cy="1726292"/>
              </a:xfrm>
              <a:blipFill>
                <a:blip r:embed="rId17"/>
                <a:tile tx="0" ty="0" sx="100000" sy="100000" flip="none" algn="tl"/>
              </a:blipFill>
            </p:grpSpPr>
            <p:grpSp>
              <p:nvGrpSpPr>
                <p:cNvPr id="154" name="Группа 153"/>
                <p:cNvGrpSpPr/>
                <p:nvPr/>
              </p:nvGrpSpPr>
              <p:grpSpPr>
                <a:xfrm>
                  <a:off x="5811144" y="3739424"/>
                  <a:ext cx="1718108" cy="1456468"/>
                  <a:chOff x="6351923" y="2011680"/>
                  <a:chExt cx="555312" cy="470747"/>
                </a:xfrm>
                <a:grpFill/>
              </p:grpSpPr>
              <p:sp>
                <p:nvSpPr>
                  <p:cNvPr id="156" name="Полилиния 155"/>
                  <p:cNvSpPr/>
                  <p:nvPr/>
                </p:nvSpPr>
                <p:spPr>
                  <a:xfrm rot="20317276">
                    <a:off x="6351923" y="2089038"/>
                    <a:ext cx="555312" cy="316194"/>
                  </a:xfrm>
                  <a:custGeom>
                    <a:avLst/>
                    <a:gdLst>
                      <a:gd name="connsiteX0" fmla="*/ 1052617 w 1074061"/>
                      <a:gd name="connsiteY0" fmla="*/ 15949 h 1120354"/>
                      <a:gd name="connsiteX1" fmla="*/ 577604 w 1074061"/>
                      <a:gd name="connsiteY1" fmla="*/ 110952 h 1120354"/>
                      <a:gd name="connsiteX2" fmla="*/ 233220 w 1074061"/>
                      <a:gd name="connsiteY2" fmla="*/ 431586 h 1120354"/>
                      <a:gd name="connsiteX3" fmla="*/ 55090 w 1074061"/>
                      <a:gd name="connsiteY3" fmla="*/ 728469 h 1120354"/>
                      <a:gd name="connsiteX4" fmla="*/ 7589 w 1074061"/>
                      <a:gd name="connsiteY4" fmla="*/ 1001601 h 1120354"/>
                      <a:gd name="connsiteX5" fmla="*/ 55090 w 1074061"/>
                      <a:gd name="connsiteY5" fmla="*/ 1120354 h 1120354"/>
                      <a:gd name="connsiteX6" fmla="*/ 506352 w 1074061"/>
                      <a:gd name="connsiteY6" fmla="*/ 1001601 h 1120354"/>
                      <a:gd name="connsiteX7" fmla="*/ 945739 w 1074061"/>
                      <a:gd name="connsiteY7" fmla="*/ 407835 h 1120354"/>
                      <a:gd name="connsiteX8" fmla="*/ 1052617 w 1074061"/>
                      <a:gd name="connsiteY8" fmla="*/ 15949 h 1120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74061" h="1120354">
                        <a:moveTo>
                          <a:pt x="1052617" y="15949"/>
                        </a:moveTo>
                        <a:cubicBezTo>
                          <a:pt x="991261" y="-33531"/>
                          <a:pt x="714170" y="41679"/>
                          <a:pt x="577604" y="110952"/>
                        </a:cubicBezTo>
                        <a:cubicBezTo>
                          <a:pt x="441038" y="180225"/>
                          <a:pt x="320306" y="328667"/>
                          <a:pt x="233220" y="431586"/>
                        </a:cubicBezTo>
                        <a:cubicBezTo>
                          <a:pt x="146134" y="534506"/>
                          <a:pt x="92695" y="633466"/>
                          <a:pt x="55090" y="728469"/>
                        </a:cubicBezTo>
                        <a:cubicBezTo>
                          <a:pt x="17485" y="823472"/>
                          <a:pt x="7589" y="936287"/>
                          <a:pt x="7589" y="1001601"/>
                        </a:cubicBezTo>
                        <a:cubicBezTo>
                          <a:pt x="7589" y="1066915"/>
                          <a:pt x="-28037" y="1120354"/>
                          <a:pt x="55090" y="1120354"/>
                        </a:cubicBezTo>
                        <a:cubicBezTo>
                          <a:pt x="138217" y="1120354"/>
                          <a:pt x="357911" y="1120354"/>
                          <a:pt x="506352" y="1001601"/>
                        </a:cubicBezTo>
                        <a:cubicBezTo>
                          <a:pt x="654793" y="882848"/>
                          <a:pt x="858653" y="572110"/>
                          <a:pt x="945739" y="407835"/>
                        </a:cubicBezTo>
                        <a:cubicBezTo>
                          <a:pt x="1032825" y="243560"/>
                          <a:pt x="1113973" y="65429"/>
                          <a:pt x="1052617" y="1594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" name="Полилиния 156"/>
                  <p:cNvSpPr/>
                  <p:nvPr/>
                </p:nvSpPr>
                <p:spPr>
                  <a:xfrm>
                    <a:off x="6427893" y="2011680"/>
                    <a:ext cx="403014" cy="470747"/>
                  </a:xfrm>
                  <a:custGeom>
                    <a:avLst/>
                    <a:gdLst>
                      <a:gd name="connsiteX0" fmla="*/ 0 w 403014"/>
                      <a:gd name="connsiteY0" fmla="*/ 470747 h 470747"/>
                      <a:gd name="connsiteX1" fmla="*/ 98214 w 403014"/>
                      <a:gd name="connsiteY1" fmla="*/ 325120 h 470747"/>
                      <a:gd name="connsiteX2" fmla="*/ 216747 w 403014"/>
                      <a:gd name="connsiteY2" fmla="*/ 176107 h 470747"/>
                      <a:gd name="connsiteX3" fmla="*/ 403014 w 403014"/>
                      <a:gd name="connsiteY3" fmla="*/ 0 h 470747"/>
                      <a:gd name="connsiteX4" fmla="*/ 403014 w 403014"/>
                      <a:gd name="connsiteY4" fmla="*/ 0 h 470747"/>
                      <a:gd name="connsiteX5" fmla="*/ 403014 w 403014"/>
                      <a:gd name="connsiteY5" fmla="*/ 0 h 470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3014" h="470747">
                        <a:moveTo>
                          <a:pt x="0" y="470747"/>
                        </a:moveTo>
                        <a:cubicBezTo>
                          <a:pt x="31045" y="422487"/>
                          <a:pt x="62090" y="374227"/>
                          <a:pt x="98214" y="325120"/>
                        </a:cubicBezTo>
                        <a:cubicBezTo>
                          <a:pt x="134338" y="276013"/>
                          <a:pt x="165947" y="230294"/>
                          <a:pt x="216747" y="176107"/>
                        </a:cubicBezTo>
                        <a:cubicBezTo>
                          <a:pt x="267547" y="121920"/>
                          <a:pt x="403014" y="0"/>
                          <a:pt x="403014" y="0"/>
                        </a:cubicBezTo>
                        <a:lnTo>
                          <a:pt x="403014" y="0"/>
                        </a:lnTo>
                        <a:lnTo>
                          <a:pt x="403014" y="0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158" name="Группа 157"/>
                  <p:cNvGrpSpPr/>
                  <p:nvPr/>
                </p:nvGrpSpPr>
                <p:grpSpPr>
                  <a:xfrm rot="21193414">
                    <a:off x="6526658" y="210650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85" name="Полилиния 184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6" name="Полилиния 185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7" name="Полилиния 186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8" name="Полилиния 187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59" name="Группа 158"/>
                  <p:cNvGrpSpPr/>
                  <p:nvPr/>
                </p:nvGrpSpPr>
                <p:grpSpPr>
                  <a:xfrm rot="21071149">
                    <a:off x="6421120" y="2252065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81" name="Полилиния 180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2" name="Полилиния 181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3" name="Полилиния 182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4" name="Полилиния 183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0" name="Группа 159"/>
                  <p:cNvGrpSpPr/>
                  <p:nvPr/>
                </p:nvGrpSpPr>
                <p:grpSpPr>
                  <a:xfrm rot="5110912" flipH="1">
                    <a:off x="6489034" y="230312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77" name="Полилиния 176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8" name="Полилиния 177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9" name="Полилиния 178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0" name="Полилиния 179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1" name="Группа 160"/>
                  <p:cNvGrpSpPr/>
                  <p:nvPr/>
                </p:nvGrpSpPr>
                <p:grpSpPr>
                  <a:xfrm rot="5110912" flipH="1">
                    <a:off x="6580217" y="2173090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73" name="Полилиния 172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4" name="Полилиния 173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5" name="Полилиния 174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6" name="Полилиния 175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2" name="Группа 161"/>
                  <p:cNvGrpSpPr/>
                  <p:nvPr/>
                </p:nvGrpSpPr>
                <p:grpSpPr>
                  <a:xfrm rot="5110912" flipH="1">
                    <a:off x="6692185" y="2065855"/>
                    <a:ext cx="74232" cy="159164"/>
                    <a:chOff x="6533432" y="2120189"/>
                    <a:chExt cx="74232" cy="159164"/>
                  </a:xfrm>
                  <a:grpFill/>
                </p:grpSpPr>
                <p:sp>
                  <p:nvSpPr>
                    <p:cNvPr id="170" name="Полилиния 169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1" name="Полилиния 170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2" name="Полилиния 171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3" name="Группа 162"/>
                  <p:cNvGrpSpPr/>
                  <p:nvPr/>
                </p:nvGrpSpPr>
                <p:grpSpPr>
                  <a:xfrm rot="20815036" flipH="1" flipV="1">
                    <a:off x="6638845" y="2066016"/>
                    <a:ext cx="40363" cy="125442"/>
                    <a:chOff x="6597504" y="2096347"/>
                    <a:chExt cx="40363" cy="125442"/>
                  </a:xfrm>
                  <a:grpFill/>
                </p:grpSpPr>
                <p:sp>
                  <p:nvSpPr>
                    <p:cNvPr id="168" name="Полилиния 167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69" name="Полилиния 168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164" name="Полилиния 163"/>
                  <p:cNvSpPr/>
                  <p:nvPr/>
                </p:nvSpPr>
                <p:spPr>
                  <a:xfrm>
                    <a:off x="6692053" y="2065867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65" name="Полилиния 164"/>
                  <p:cNvSpPr/>
                  <p:nvPr/>
                </p:nvSpPr>
                <p:spPr>
                  <a:xfrm>
                    <a:off x="6718693" y="2054074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66" name="Полилиния 165"/>
                  <p:cNvSpPr/>
                  <p:nvPr/>
                </p:nvSpPr>
                <p:spPr>
                  <a:xfrm>
                    <a:off x="6749627" y="2032000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7" name="Полилиния 166"/>
                  <p:cNvSpPr/>
                  <p:nvPr/>
                </p:nvSpPr>
                <p:spPr>
                  <a:xfrm flipH="1">
                    <a:off x="6753469" y="2043854"/>
                    <a:ext cx="77438" cy="45719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 flipH="1">
                  <a:off x="5768924" y="5152910"/>
                  <a:ext cx="297304" cy="312806"/>
                </a:xfrm>
                <a:prstGeom prst="line">
                  <a:avLst/>
                </a:prstGeom>
                <a:grpFill/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3" name="Picture 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280981">
                <a:off x="1469402" y="4441258"/>
                <a:ext cx="923236" cy="12194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26" name="Группа 225"/>
            <p:cNvGrpSpPr/>
            <p:nvPr/>
          </p:nvGrpSpPr>
          <p:grpSpPr>
            <a:xfrm flipH="1">
              <a:off x="1924919" y="3279901"/>
              <a:ext cx="1849959" cy="1815629"/>
              <a:chOff x="6399799" y="2662887"/>
              <a:chExt cx="1749848" cy="1717374"/>
            </a:xfrm>
          </p:grpSpPr>
          <p:grpSp>
            <p:nvGrpSpPr>
              <p:cNvPr id="227" name="Группа 226"/>
              <p:cNvGrpSpPr/>
              <p:nvPr/>
            </p:nvGrpSpPr>
            <p:grpSpPr>
              <a:xfrm>
                <a:off x="6794109" y="3393346"/>
                <a:ext cx="387063" cy="396176"/>
                <a:chOff x="4880659" y="3576084"/>
                <a:chExt cx="981926" cy="1005044"/>
              </a:xfrm>
            </p:grpSpPr>
            <p:sp>
              <p:nvSpPr>
                <p:cNvPr id="231" name="Овал 230"/>
                <p:cNvSpPr/>
                <p:nvPr/>
              </p:nvSpPr>
              <p:spPr>
                <a:xfrm>
                  <a:off x="4880659" y="3576084"/>
                  <a:ext cx="981926" cy="100504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17ED8">
                        <a:shade val="30000"/>
                        <a:satMod val="115000"/>
                      </a:srgbClr>
                    </a:gs>
                    <a:gs pos="50000">
                      <a:srgbClr val="B17ED8">
                        <a:shade val="67500"/>
                        <a:satMod val="115000"/>
                      </a:srgbClr>
                    </a:gs>
                    <a:gs pos="100000">
                      <a:srgbClr val="B17E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3175">
                  <a:solidFill>
                    <a:srgbClr val="B17ED8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2" name="Овал 231"/>
                <p:cNvSpPr/>
                <p:nvPr/>
              </p:nvSpPr>
              <p:spPr>
                <a:xfrm>
                  <a:off x="5109780" y="3627922"/>
                  <a:ext cx="523696" cy="3293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rgbClr val="B17ED8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228" name="Picture 2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9799" y="2662887"/>
                <a:ext cx="625765" cy="826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9" name="Picture 6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83895" flipH="1">
                <a:off x="7184201" y="3161830"/>
                <a:ext cx="952544" cy="978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0" name="Picture 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6680">
                <a:off x="6855451" y="3574946"/>
                <a:ext cx="1122719" cy="805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" name="Группа 7"/>
          <p:cNvGrpSpPr/>
          <p:nvPr/>
        </p:nvGrpSpPr>
        <p:grpSpPr>
          <a:xfrm>
            <a:off x="4899001" y="3630729"/>
            <a:ext cx="3705447" cy="1615225"/>
            <a:chOff x="4610969" y="3165136"/>
            <a:chExt cx="4140775" cy="1804987"/>
          </a:xfrm>
        </p:grpSpPr>
        <p:sp>
          <p:nvSpPr>
            <p:cNvPr id="242" name="Прямоугольник 241"/>
            <p:cNvSpPr/>
            <p:nvPr/>
          </p:nvSpPr>
          <p:spPr>
            <a:xfrm>
              <a:off x="4610969" y="3200733"/>
              <a:ext cx="4104455" cy="1674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788024" y="3165136"/>
              <a:ext cx="3963720" cy="1804987"/>
              <a:chOff x="4788024" y="3165136"/>
              <a:chExt cx="3963720" cy="1804987"/>
            </a:xfrm>
          </p:grpSpPr>
          <p:sp>
            <p:nvSpPr>
              <p:cNvPr id="234" name="Овал 233"/>
              <p:cNvSpPr/>
              <p:nvPr/>
            </p:nvSpPr>
            <p:spPr>
              <a:xfrm>
                <a:off x="4788024" y="3369501"/>
                <a:ext cx="3744415" cy="1229729"/>
              </a:xfrm>
              <a:prstGeom prst="ellipse">
                <a:avLst/>
              </a:prstGeom>
              <a:gradFill flip="none" rotWithShape="1">
                <a:gsLst>
                  <a:gs pos="0">
                    <a:srgbClr val="FD99B3">
                      <a:tint val="66000"/>
                      <a:satMod val="160000"/>
                    </a:srgbClr>
                  </a:gs>
                  <a:gs pos="50000">
                    <a:srgbClr val="FD99B3">
                      <a:tint val="44500"/>
                      <a:satMod val="160000"/>
                    </a:srgbClr>
                  </a:gs>
                  <a:gs pos="100000">
                    <a:srgbClr val="FD99B3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B050"/>
                </a:solidFill>
                <a:prstDash val="solid"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5" name="Picture 7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11369">
                <a:off x="5179559" y="3336995"/>
                <a:ext cx="1300896" cy="926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36" name="Группа 235"/>
              <p:cNvGrpSpPr/>
              <p:nvPr/>
            </p:nvGrpSpPr>
            <p:grpSpPr>
              <a:xfrm>
                <a:off x="5004048" y="3165136"/>
                <a:ext cx="1596299" cy="1802100"/>
                <a:chOff x="2317643" y="2731208"/>
                <a:chExt cx="1596299" cy="1802100"/>
              </a:xfrm>
            </p:grpSpPr>
            <p:pic>
              <p:nvPicPr>
                <p:cNvPr id="237" name="Picture 5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7643" y="2731208"/>
                  <a:ext cx="1099627" cy="7830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8" name="Picture 6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73778">
                  <a:off x="2846727" y="3201189"/>
                  <a:ext cx="1026998" cy="731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9" name="Picture 8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5692" y="3125195"/>
                  <a:ext cx="1238250" cy="1408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40" name="Picture 9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5344" y="3165136"/>
                <a:ext cx="1676400" cy="1804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51" name="TextBox 250"/>
          <p:cNvSpPr txBox="1"/>
          <p:nvPr/>
        </p:nvSpPr>
        <p:spPr>
          <a:xfrm>
            <a:off x="600463" y="2636912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970609" y="2669781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4899001" y="4633712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604478" y="4696597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90480" y="3111351"/>
            <a:ext cx="7258984" cy="461665"/>
            <a:chOff x="690480" y="2492896"/>
            <a:chExt cx="7258984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690480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4 + 1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155610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4 + 2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52089" y="2492896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5508104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2 + 4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6973234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+ 4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Прямоугольник 265"/>
            <p:cNvSpPr/>
            <p:nvPr/>
          </p:nvSpPr>
          <p:spPr>
            <a:xfrm>
              <a:off x="6469713" y="2492896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8" y="5229200"/>
            <a:ext cx="7488832" cy="461665"/>
            <a:chOff x="683568" y="4725144"/>
            <a:chExt cx="7488832" cy="461665"/>
          </a:xfrm>
        </p:grpSpPr>
        <p:sp>
          <p:nvSpPr>
            <p:cNvPr id="267" name="TextBox 266"/>
            <p:cNvSpPr txBox="1"/>
            <p:nvPr/>
          </p:nvSpPr>
          <p:spPr>
            <a:xfrm>
              <a:off x="683568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+ 2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2148698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3 - 2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Прямоугольник 268"/>
            <p:cNvSpPr/>
            <p:nvPr/>
          </p:nvSpPr>
          <p:spPr>
            <a:xfrm>
              <a:off x="1645177" y="4725144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5731040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4 - 1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7196170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3 - 1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Прямоугольник 271"/>
            <p:cNvSpPr/>
            <p:nvPr/>
          </p:nvSpPr>
          <p:spPr>
            <a:xfrm>
              <a:off x="6692649" y="4725144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273" name="Нашивка 272"/>
          <p:cNvSpPr/>
          <p:nvPr/>
        </p:nvSpPr>
        <p:spPr>
          <a:xfrm>
            <a:off x="260565" y="5864641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" name="Нашивка 273"/>
          <p:cNvSpPr/>
          <p:nvPr/>
        </p:nvSpPr>
        <p:spPr>
          <a:xfrm rot="10800000">
            <a:off x="1264838" y="5864641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5" name="Равно 274"/>
          <p:cNvSpPr/>
          <p:nvPr/>
        </p:nvSpPr>
        <p:spPr>
          <a:xfrm>
            <a:off x="637665" y="6006053"/>
            <a:ext cx="518512" cy="235687"/>
          </a:xfrm>
          <a:prstGeom prst="mathEqual">
            <a:avLst>
              <a:gd name="adj1" fmla="val 23520"/>
              <a:gd name="adj2" fmla="val 18226"/>
            </a:avLst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Нашивка 275"/>
          <p:cNvSpPr/>
          <p:nvPr/>
        </p:nvSpPr>
        <p:spPr>
          <a:xfrm>
            <a:off x="260565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Нашивка 276"/>
          <p:cNvSpPr/>
          <p:nvPr/>
        </p:nvSpPr>
        <p:spPr>
          <a:xfrm rot="10800000">
            <a:off x="1264838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Равно 277"/>
          <p:cNvSpPr/>
          <p:nvPr/>
        </p:nvSpPr>
        <p:spPr>
          <a:xfrm>
            <a:off x="637665" y="6018684"/>
            <a:ext cx="518512" cy="235687"/>
          </a:xfrm>
          <a:prstGeom prst="mathEqual">
            <a:avLst>
              <a:gd name="adj1" fmla="val 23520"/>
              <a:gd name="adj2" fmla="val 18226"/>
            </a:avLst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Нашивка 278"/>
          <p:cNvSpPr/>
          <p:nvPr/>
        </p:nvSpPr>
        <p:spPr>
          <a:xfrm>
            <a:off x="251520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Нашивка 279"/>
          <p:cNvSpPr/>
          <p:nvPr/>
        </p:nvSpPr>
        <p:spPr>
          <a:xfrm rot="10800000">
            <a:off x="1255793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" name="Равно 280"/>
          <p:cNvSpPr/>
          <p:nvPr/>
        </p:nvSpPr>
        <p:spPr>
          <a:xfrm>
            <a:off x="628620" y="6018684"/>
            <a:ext cx="518512" cy="235687"/>
          </a:xfrm>
          <a:prstGeom prst="mathEqual">
            <a:avLst>
              <a:gd name="adj1" fmla="val 23520"/>
              <a:gd name="adj2" fmla="val 18226"/>
            </a:avLst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" name="Прямоугольник 281"/>
          <p:cNvSpPr/>
          <p:nvPr/>
        </p:nvSpPr>
        <p:spPr>
          <a:xfrm>
            <a:off x="2237694" y="5557019"/>
            <a:ext cx="68832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512" y="5733256"/>
            <a:ext cx="8712968" cy="0"/>
          </a:xfrm>
          <a:prstGeom prst="line">
            <a:avLst/>
          </a:prstGeom>
          <a:ln>
            <a:solidFill>
              <a:srgbClr val="B17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510" y="764704"/>
            <a:ext cx="778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число перьев на рисунках ребят.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082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Группа 139"/>
          <p:cNvGrpSpPr/>
          <p:nvPr/>
        </p:nvGrpSpPr>
        <p:grpSpPr>
          <a:xfrm>
            <a:off x="4899001" y="1484784"/>
            <a:ext cx="3697229" cy="1569354"/>
            <a:chOff x="2267745" y="1027200"/>
            <a:chExt cx="4131591" cy="1753727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2267745" y="1027200"/>
              <a:ext cx="4104455" cy="17537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4" name="Овал 563"/>
            <p:cNvSpPr/>
            <p:nvPr/>
          </p:nvSpPr>
          <p:spPr>
            <a:xfrm>
              <a:off x="2627784" y="1475156"/>
              <a:ext cx="3145403" cy="1089885"/>
            </a:xfrm>
            <a:prstGeom prst="ellipse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007" y="1192393"/>
              <a:ext cx="1792329" cy="1444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5" y="1184888"/>
              <a:ext cx="1744020" cy="145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5" name="Группа 564"/>
          <p:cNvGrpSpPr/>
          <p:nvPr/>
        </p:nvGrpSpPr>
        <p:grpSpPr>
          <a:xfrm>
            <a:off x="624281" y="1491604"/>
            <a:ext cx="3058533" cy="1563250"/>
            <a:chOff x="971600" y="980728"/>
            <a:chExt cx="2880320" cy="1472164"/>
          </a:xfrm>
        </p:grpSpPr>
        <p:sp>
          <p:nvSpPr>
            <p:cNvPr id="566" name="Прямоугольник 565"/>
            <p:cNvSpPr/>
            <p:nvPr/>
          </p:nvSpPr>
          <p:spPr>
            <a:xfrm>
              <a:off x="971600" y="980728"/>
              <a:ext cx="2880320" cy="14721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7" name="Овал 566"/>
            <p:cNvSpPr/>
            <p:nvPr/>
          </p:nvSpPr>
          <p:spPr>
            <a:xfrm>
              <a:off x="1043608" y="1282552"/>
              <a:ext cx="2808312" cy="988406"/>
            </a:xfrm>
            <a:prstGeom prst="ellipse">
              <a:avLst/>
            </a:prstGeom>
            <a:gradFill flip="none" rotWithShape="1">
              <a:gsLst>
                <a:gs pos="0">
                  <a:srgbClr val="C7E6A4">
                    <a:tint val="66000"/>
                    <a:satMod val="160000"/>
                  </a:srgbClr>
                </a:gs>
                <a:gs pos="50000">
                  <a:srgbClr val="C7E6A4">
                    <a:tint val="44500"/>
                    <a:satMod val="160000"/>
                  </a:srgbClr>
                </a:gs>
                <a:gs pos="100000">
                  <a:srgbClr val="C7E6A4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68" name="Группа 567"/>
            <p:cNvGrpSpPr/>
            <p:nvPr/>
          </p:nvGrpSpPr>
          <p:grpSpPr>
            <a:xfrm>
              <a:off x="2765093" y="1268760"/>
              <a:ext cx="758081" cy="1154499"/>
              <a:chOff x="4211960" y="3078922"/>
              <a:chExt cx="758081" cy="1154499"/>
            </a:xfrm>
          </p:grpSpPr>
          <p:grpSp>
            <p:nvGrpSpPr>
              <p:cNvPr id="585" name="Группа 584"/>
              <p:cNvGrpSpPr/>
              <p:nvPr/>
            </p:nvGrpSpPr>
            <p:grpSpPr>
              <a:xfrm>
                <a:off x="4211960" y="3341311"/>
                <a:ext cx="627536" cy="892110"/>
                <a:chOff x="2453450" y="269525"/>
                <a:chExt cx="2690167" cy="3824361"/>
              </a:xfrm>
            </p:grpSpPr>
            <p:sp>
              <p:nvSpPr>
                <p:cNvPr id="594" name="Полилиния 593"/>
                <p:cNvSpPr/>
                <p:nvPr/>
              </p:nvSpPr>
              <p:spPr>
                <a:xfrm>
                  <a:off x="2971143" y="3432148"/>
                  <a:ext cx="642498" cy="556707"/>
                </a:xfrm>
                <a:custGeom>
                  <a:avLst/>
                  <a:gdLst>
                    <a:gd name="connsiteX0" fmla="*/ 137817 w 642498"/>
                    <a:gd name="connsiteY0" fmla="*/ 93372 h 556707"/>
                    <a:gd name="connsiteX1" fmla="*/ 56537 w 642498"/>
                    <a:gd name="connsiteY1" fmla="*/ 347372 h 556707"/>
                    <a:gd name="connsiteX2" fmla="*/ 36217 w 642498"/>
                    <a:gd name="connsiteY2" fmla="*/ 479452 h 556707"/>
                    <a:gd name="connsiteX3" fmla="*/ 564537 w 642498"/>
                    <a:gd name="connsiteY3" fmla="*/ 530252 h 556707"/>
                    <a:gd name="connsiteX4" fmla="*/ 635657 w 642498"/>
                    <a:gd name="connsiteY4" fmla="*/ 52732 h 556707"/>
                    <a:gd name="connsiteX5" fmla="*/ 523897 w 642498"/>
                    <a:gd name="connsiteY5" fmla="*/ 12092 h 556707"/>
                    <a:gd name="connsiteX6" fmla="*/ 452777 w 642498"/>
                    <a:gd name="connsiteY6" fmla="*/ 52732 h 556707"/>
                    <a:gd name="connsiteX7" fmla="*/ 330857 w 642498"/>
                    <a:gd name="connsiteY7" fmla="*/ 52732 h 556707"/>
                    <a:gd name="connsiteX8" fmla="*/ 269897 w 642498"/>
                    <a:gd name="connsiteY8" fmla="*/ 62892 h 556707"/>
                    <a:gd name="connsiteX9" fmla="*/ 219097 w 642498"/>
                    <a:gd name="connsiteY9" fmla="*/ 83212 h 556707"/>
                    <a:gd name="connsiteX10" fmla="*/ 137817 w 642498"/>
                    <a:gd name="connsiteY10" fmla="*/ 93372 h 556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2498" h="556707">
                      <a:moveTo>
                        <a:pt x="137817" y="93372"/>
                      </a:moveTo>
                      <a:cubicBezTo>
                        <a:pt x="110724" y="137399"/>
                        <a:pt x="73470" y="283025"/>
                        <a:pt x="56537" y="347372"/>
                      </a:cubicBezTo>
                      <a:cubicBezTo>
                        <a:pt x="39604" y="411719"/>
                        <a:pt x="-48450" y="448972"/>
                        <a:pt x="36217" y="479452"/>
                      </a:cubicBezTo>
                      <a:cubicBezTo>
                        <a:pt x="120884" y="509932"/>
                        <a:pt x="464630" y="601372"/>
                        <a:pt x="564537" y="530252"/>
                      </a:cubicBezTo>
                      <a:cubicBezTo>
                        <a:pt x="664444" y="459132"/>
                        <a:pt x="642430" y="139092"/>
                        <a:pt x="635657" y="52732"/>
                      </a:cubicBezTo>
                      <a:cubicBezTo>
                        <a:pt x="628884" y="-33628"/>
                        <a:pt x="554377" y="12092"/>
                        <a:pt x="523897" y="12092"/>
                      </a:cubicBezTo>
                      <a:cubicBezTo>
                        <a:pt x="493417" y="12092"/>
                        <a:pt x="484950" y="45959"/>
                        <a:pt x="452777" y="52732"/>
                      </a:cubicBezTo>
                      <a:cubicBezTo>
                        <a:pt x="420604" y="59505"/>
                        <a:pt x="361337" y="51039"/>
                        <a:pt x="330857" y="52732"/>
                      </a:cubicBezTo>
                      <a:cubicBezTo>
                        <a:pt x="300377" y="54425"/>
                        <a:pt x="288524" y="57812"/>
                        <a:pt x="269897" y="62892"/>
                      </a:cubicBezTo>
                      <a:cubicBezTo>
                        <a:pt x="251270" y="67972"/>
                        <a:pt x="234337" y="79825"/>
                        <a:pt x="219097" y="83212"/>
                      </a:cubicBezTo>
                      <a:cubicBezTo>
                        <a:pt x="203857" y="86599"/>
                        <a:pt x="164910" y="49345"/>
                        <a:pt x="137817" y="9337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5" name="Полилиния 594"/>
                <p:cNvSpPr/>
                <p:nvPr/>
              </p:nvSpPr>
              <p:spPr>
                <a:xfrm>
                  <a:off x="2453450" y="748178"/>
                  <a:ext cx="1451445" cy="2765953"/>
                </a:xfrm>
                <a:custGeom>
                  <a:avLst/>
                  <a:gdLst>
                    <a:gd name="connsiteX0" fmla="*/ 655510 w 1451445"/>
                    <a:gd name="connsiteY0" fmla="*/ 74782 h 2765953"/>
                    <a:gd name="connsiteX1" fmla="*/ 411670 w 1451445"/>
                    <a:gd name="connsiteY1" fmla="*/ 592942 h 2765953"/>
                    <a:gd name="connsiteX2" fmla="*/ 457390 w 1451445"/>
                    <a:gd name="connsiteY2" fmla="*/ 714862 h 2765953"/>
                    <a:gd name="connsiteX3" fmla="*/ 190 w 1451445"/>
                    <a:gd name="connsiteY3" fmla="*/ 1537822 h 2765953"/>
                    <a:gd name="connsiteX4" fmla="*/ 518350 w 1451445"/>
                    <a:gd name="connsiteY4" fmla="*/ 1674982 h 2765953"/>
                    <a:gd name="connsiteX5" fmla="*/ 152590 w 1451445"/>
                    <a:gd name="connsiteY5" fmla="*/ 2589382 h 2765953"/>
                    <a:gd name="connsiteX6" fmla="*/ 1341310 w 1451445"/>
                    <a:gd name="connsiteY6" fmla="*/ 2574142 h 2765953"/>
                    <a:gd name="connsiteX7" fmla="*/ 1387030 w 1451445"/>
                    <a:gd name="connsiteY7" fmla="*/ 608182 h 2765953"/>
                    <a:gd name="connsiteX8" fmla="*/ 1234630 w 1451445"/>
                    <a:gd name="connsiteY8" fmla="*/ 59542 h 2765953"/>
                    <a:gd name="connsiteX9" fmla="*/ 655510 w 1451445"/>
                    <a:gd name="connsiteY9" fmla="*/ 74782 h 2765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1445" h="2765953">
                      <a:moveTo>
                        <a:pt x="655510" y="74782"/>
                      </a:moveTo>
                      <a:cubicBezTo>
                        <a:pt x="518350" y="163682"/>
                        <a:pt x="444690" y="486262"/>
                        <a:pt x="411670" y="592942"/>
                      </a:cubicBezTo>
                      <a:cubicBezTo>
                        <a:pt x="378650" y="699622"/>
                        <a:pt x="525970" y="557382"/>
                        <a:pt x="457390" y="714862"/>
                      </a:cubicBezTo>
                      <a:cubicBezTo>
                        <a:pt x="388810" y="872342"/>
                        <a:pt x="-9970" y="1377802"/>
                        <a:pt x="190" y="1537822"/>
                      </a:cubicBezTo>
                      <a:cubicBezTo>
                        <a:pt x="10350" y="1697842"/>
                        <a:pt x="492950" y="1499722"/>
                        <a:pt x="518350" y="1674982"/>
                      </a:cubicBezTo>
                      <a:cubicBezTo>
                        <a:pt x="543750" y="1850242"/>
                        <a:pt x="15430" y="2439522"/>
                        <a:pt x="152590" y="2589382"/>
                      </a:cubicBezTo>
                      <a:cubicBezTo>
                        <a:pt x="289750" y="2739242"/>
                        <a:pt x="1135570" y="2904342"/>
                        <a:pt x="1341310" y="2574142"/>
                      </a:cubicBezTo>
                      <a:cubicBezTo>
                        <a:pt x="1547050" y="2243942"/>
                        <a:pt x="1404810" y="1027282"/>
                        <a:pt x="1387030" y="608182"/>
                      </a:cubicBezTo>
                      <a:cubicBezTo>
                        <a:pt x="1369250" y="189082"/>
                        <a:pt x="1354010" y="148442"/>
                        <a:pt x="1234630" y="59542"/>
                      </a:cubicBezTo>
                      <a:cubicBezTo>
                        <a:pt x="1115250" y="-29358"/>
                        <a:pt x="792670" y="-14118"/>
                        <a:pt x="655510" y="7478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6" name="Полилиния 595"/>
                <p:cNvSpPr/>
                <p:nvPr/>
              </p:nvSpPr>
              <p:spPr>
                <a:xfrm>
                  <a:off x="3068396" y="1341120"/>
                  <a:ext cx="407072" cy="360967"/>
                </a:xfrm>
                <a:custGeom>
                  <a:avLst/>
                  <a:gdLst>
                    <a:gd name="connsiteX0" fmla="*/ 116764 w 407072"/>
                    <a:gd name="connsiteY0" fmla="*/ 0 h 360967"/>
                    <a:gd name="connsiteX1" fmla="*/ 406324 w 407072"/>
                    <a:gd name="connsiteY1" fmla="*/ 198120 h 360967"/>
                    <a:gd name="connsiteX2" fmla="*/ 40564 w 407072"/>
                    <a:gd name="connsiteY2" fmla="*/ 350520 h 360967"/>
                    <a:gd name="connsiteX3" fmla="*/ 25324 w 407072"/>
                    <a:gd name="connsiteY3" fmla="*/ 335280 h 360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7072" h="360967">
                      <a:moveTo>
                        <a:pt x="116764" y="0"/>
                      </a:moveTo>
                      <a:cubicBezTo>
                        <a:pt x="267894" y="69850"/>
                        <a:pt x="419024" y="139700"/>
                        <a:pt x="406324" y="198120"/>
                      </a:cubicBezTo>
                      <a:cubicBezTo>
                        <a:pt x="393624" y="256540"/>
                        <a:pt x="104064" y="327660"/>
                        <a:pt x="40564" y="350520"/>
                      </a:cubicBezTo>
                      <a:cubicBezTo>
                        <a:pt x="-22936" y="373380"/>
                        <a:pt x="1194" y="354330"/>
                        <a:pt x="25324" y="33528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7" name="Пирог 596"/>
                <p:cNvSpPr/>
                <p:nvPr/>
              </p:nvSpPr>
              <p:spPr>
                <a:xfrm rot="9314157">
                  <a:off x="3202976" y="1261062"/>
                  <a:ext cx="599548" cy="568590"/>
                </a:xfrm>
                <a:prstGeom prst="pie">
                  <a:avLst>
                    <a:gd name="adj1" fmla="val 0"/>
                    <a:gd name="adj2" fmla="val 3671352"/>
                  </a:avLst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8" name="Полилиния 597"/>
                <p:cNvSpPr/>
                <p:nvPr/>
              </p:nvSpPr>
              <p:spPr>
                <a:xfrm>
                  <a:off x="2889878" y="2293802"/>
                  <a:ext cx="221579" cy="93427"/>
                </a:xfrm>
                <a:custGeom>
                  <a:avLst/>
                  <a:gdLst>
                    <a:gd name="connsiteX0" fmla="*/ 0 w 221579"/>
                    <a:gd name="connsiteY0" fmla="*/ 62416 h 93427"/>
                    <a:gd name="connsiteX1" fmla="*/ 162283 w 221579"/>
                    <a:gd name="connsiteY1" fmla="*/ 90504 h 93427"/>
                    <a:gd name="connsiteX2" fmla="*/ 221579 w 221579"/>
                    <a:gd name="connsiteY2" fmla="*/ 0 h 93427"/>
                    <a:gd name="connsiteX3" fmla="*/ 221579 w 221579"/>
                    <a:gd name="connsiteY3" fmla="*/ 0 h 93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1579" h="93427">
                      <a:moveTo>
                        <a:pt x="0" y="62416"/>
                      </a:moveTo>
                      <a:cubicBezTo>
                        <a:pt x="62676" y="81661"/>
                        <a:pt x="125353" y="100907"/>
                        <a:pt x="162283" y="90504"/>
                      </a:cubicBezTo>
                      <a:cubicBezTo>
                        <a:pt x="199213" y="80101"/>
                        <a:pt x="221579" y="0"/>
                        <a:pt x="221579" y="0"/>
                      </a:cubicBezTo>
                      <a:lnTo>
                        <a:pt x="221579" y="0"/>
                      </a:lnTo>
                    </a:path>
                  </a:pathLst>
                </a:custGeom>
                <a:noFill/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99" name="Полилиния 598"/>
                <p:cNvSpPr/>
                <p:nvPr/>
              </p:nvSpPr>
              <p:spPr>
                <a:xfrm>
                  <a:off x="2860921" y="269525"/>
                  <a:ext cx="2282696" cy="3824361"/>
                </a:xfrm>
                <a:custGeom>
                  <a:avLst/>
                  <a:gdLst>
                    <a:gd name="connsiteX0" fmla="*/ 54999 w 2282696"/>
                    <a:gd name="connsiteY0" fmla="*/ 665195 h 3824361"/>
                    <a:gd name="connsiteX1" fmla="*/ 75319 w 2282696"/>
                    <a:gd name="connsiteY1" fmla="*/ 218155 h 3824361"/>
                    <a:gd name="connsiteX2" fmla="*/ 776359 w 2282696"/>
                    <a:gd name="connsiteY2" fmla="*/ 14955 h 3824361"/>
                    <a:gd name="connsiteX3" fmla="*/ 1426599 w 2282696"/>
                    <a:gd name="connsiteY3" fmla="*/ 360395 h 3824361"/>
                    <a:gd name="connsiteX4" fmla="*/ 2280039 w 2282696"/>
                    <a:gd name="connsiteY4" fmla="*/ 3073115 h 3824361"/>
                    <a:gd name="connsiteX5" fmla="*/ 1660279 w 2282696"/>
                    <a:gd name="connsiteY5" fmla="*/ 3794475 h 3824361"/>
                    <a:gd name="connsiteX6" fmla="*/ 715399 w 2282696"/>
                    <a:gd name="connsiteY6" fmla="*/ 3682715 h 3824361"/>
                    <a:gd name="connsiteX7" fmla="*/ 634119 w 2282696"/>
                    <a:gd name="connsiteY7" fmla="*/ 3642075 h 3824361"/>
                    <a:gd name="connsiteX8" fmla="*/ 705239 w 2282696"/>
                    <a:gd name="connsiteY8" fmla="*/ 3245835 h 3824361"/>
                    <a:gd name="connsiteX9" fmla="*/ 898279 w 2282696"/>
                    <a:gd name="connsiteY9" fmla="*/ 2798795 h 3824361"/>
                    <a:gd name="connsiteX10" fmla="*/ 918599 w 2282696"/>
                    <a:gd name="connsiteY10" fmla="*/ 1538955 h 3824361"/>
                    <a:gd name="connsiteX11" fmla="*/ 908439 w 2282696"/>
                    <a:gd name="connsiteY11" fmla="*/ 695675 h 3824361"/>
                    <a:gd name="connsiteX12" fmla="*/ 816999 w 2282696"/>
                    <a:gd name="connsiteY12" fmla="*/ 594075 h 3824361"/>
                    <a:gd name="connsiteX13" fmla="*/ 390279 w 2282696"/>
                    <a:gd name="connsiteY13" fmla="*/ 512795 h 3824361"/>
                    <a:gd name="connsiteX14" fmla="*/ 54999 w 2282696"/>
                    <a:gd name="connsiteY14" fmla="*/ 665195 h 382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82696" h="3824361">
                      <a:moveTo>
                        <a:pt x="54999" y="665195"/>
                      </a:moveTo>
                      <a:cubicBezTo>
                        <a:pt x="2506" y="616088"/>
                        <a:pt x="-44908" y="326528"/>
                        <a:pt x="75319" y="218155"/>
                      </a:cubicBezTo>
                      <a:cubicBezTo>
                        <a:pt x="195546" y="109782"/>
                        <a:pt x="551146" y="-8752"/>
                        <a:pt x="776359" y="14955"/>
                      </a:cubicBezTo>
                      <a:cubicBezTo>
                        <a:pt x="1001572" y="38662"/>
                        <a:pt x="1175986" y="-149298"/>
                        <a:pt x="1426599" y="360395"/>
                      </a:cubicBezTo>
                      <a:cubicBezTo>
                        <a:pt x="1677212" y="870088"/>
                        <a:pt x="2241092" y="2500768"/>
                        <a:pt x="2280039" y="3073115"/>
                      </a:cubicBezTo>
                      <a:cubicBezTo>
                        <a:pt x="2318986" y="3645462"/>
                        <a:pt x="1921052" y="3692875"/>
                        <a:pt x="1660279" y="3794475"/>
                      </a:cubicBezTo>
                      <a:cubicBezTo>
                        <a:pt x="1399506" y="3896075"/>
                        <a:pt x="886426" y="3708115"/>
                        <a:pt x="715399" y="3682715"/>
                      </a:cubicBezTo>
                      <a:cubicBezTo>
                        <a:pt x="544372" y="3657315"/>
                        <a:pt x="635812" y="3714888"/>
                        <a:pt x="634119" y="3642075"/>
                      </a:cubicBezTo>
                      <a:cubicBezTo>
                        <a:pt x="632426" y="3569262"/>
                        <a:pt x="661212" y="3386382"/>
                        <a:pt x="705239" y="3245835"/>
                      </a:cubicBezTo>
                      <a:cubicBezTo>
                        <a:pt x="749266" y="3105288"/>
                        <a:pt x="862719" y="3083275"/>
                        <a:pt x="898279" y="2798795"/>
                      </a:cubicBezTo>
                      <a:cubicBezTo>
                        <a:pt x="933839" y="2514315"/>
                        <a:pt x="916906" y="1889475"/>
                        <a:pt x="918599" y="1538955"/>
                      </a:cubicBezTo>
                      <a:cubicBezTo>
                        <a:pt x="920292" y="1188435"/>
                        <a:pt x="925372" y="853155"/>
                        <a:pt x="908439" y="695675"/>
                      </a:cubicBezTo>
                      <a:cubicBezTo>
                        <a:pt x="891506" y="538195"/>
                        <a:pt x="903359" y="624555"/>
                        <a:pt x="816999" y="594075"/>
                      </a:cubicBezTo>
                      <a:cubicBezTo>
                        <a:pt x="730639" y="563595"/>
                        <a:pt x="518972" y="504328"/>
                        <a:pt x="390279" y="512795"/>
                      </a:cubicBezTo>
                      <a:cubicBezTo>
                        <a:pt x="261586" y="521262"/>
                        <a:pt x="107492" y="714302"/>
                        <a:pt x="54999" y="665195"/>
                      </a:cubicBezTo>
                      <a:close/>
                    </a:path>
                  </a:pathLst>
                </a:custGeom>
                <a:pattFill prst="pct75">
                  <a:fgClr>
                    <a:srgbClr val="002060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586" name="Полилиния 585"/>
              <p:cNvSpPr/>
              <p:nvPr/>
            </p:nvSpPr>
            <p:spPr>
              <a:xfrm>
                <a:off x="4289685" y="3933444"/>
                <a:ext cx="83890" cy="29700"/>
              </a:xfrm>
              <a:custGeom>
                <a:avLst/>
                <a:gdLst>
                  <a:gd name="connsiteX0" fmla="*/ 0 w 83890"/>
                  <a:gd name="connsiteY0" fmla="*/ 0 h 29700"/>
                  <a:gd name="connsiteX1" fmla="*/ 58723 w 83890"/>
                  <a:gd name="connsiteY1" fmla="*/ 29361 h 29700"/>
                  <a:gd name="connsiteX2" fmla="*/ 83890 w 83890"/>
                  <a:gd name="connsiteY2" fmla="*/ 16778 h 29700"/>
                  <a:gd name="connsiteX3" fmla="*/ 83890 w 83890"/>
                  <a:gd name="connsiteY3" fmla="*/ 16778 h 2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90" h="29700">
                    <a:moveTo>
                      <a:pt x="0" y="0"/>
                    </a:moveTo>
                    <a:cubicBezTo>
                      <a:pt x="22370" y="13282"/>
                      <a:pt x="44741" y="26565"/>
                      <a:pt x="58723" y="29361"/>
                    </a:cubicBezTo>
                    <a:cubicBezTo>
                      <a:pt x="72705" y="32157"/>
                      <a:pt x="83890" y="16778"/>
                      <a:pt x="83890" y="16778"/>
                    </a:cubicBezTo>
                    <a:lnTo>
                      <a:pt x="83890" y="16778"/>
                    </a:lnTo>
                  </a:path>
                </a:pathLst>
              </a:custGeom>
              <a:noFill/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chemeClr val="accent6">
                        <a:lumMod val="50000"/>
                      </a:schemeClr>
                    </a:solidFill>
                  </a:ln>
                </a:endParaRPr>
              </a:p>
            </p:txBody>
          </p:sp>
          <p:pic>
            <p:nvPicPr>
              <p:cNvPr id="58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95476">
                <a:off x="4256229" y="3079142"/>
                <a:ext cx="314143" cy="3515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144" y="3166461"/>
                <a:ext cx="279440" cy="377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9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6730" y="3092714"/>
                <a:ext cx="310306" cy="418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0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3414">
                <a:off x="4675740" y="3229767"/>
                <a:ext cx="271888" cy="367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1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3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00457">
                <a:off x="4735484" y="3322092"/>
                <a:ext cx="234557" cy="316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92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4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95476">
                <a:off x="4371843" y="3078922"/>
                <a:ext cx="311699" cy="348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93" name="Волна 592"/>
              <p:cNvSpPr/>
              <p:nvPr/>
            </p:nvSpPr>
            <p:spPr>
              <a:xfrm>
                <a:off x="4300608" y="3413319"/>
                <a:ext cx="374272" cy="146313"/>
              </a:xfrm>
              <a:prstGeom prst="wave">
                <a:avLst>
                  <a:gd name="adj1" fmla="val 20000"/>
                  <a:gd name="adj2" fmla="val 3884"/>
                </a:avLst>
              </a:prstGeom>
              <a:solidFill>
                <a:srgbClr val="B17ED8"/>
              </a:solidFill>
              <a:ln>
                <a:solidFill>
                  <a:srgbClr val="B17ED8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9" name="Группа 568"/>
            <p:cNvGrpSpPr/>
            <p:nvPr/>
          </p:nvGrpSpPr>
          <p:grpSpPr>
            <a:xfrm>
              <a:off x="1475656" y="1251324"/>
              <a:ext cx="722957" cy="1171935"/>
              <a:chOff x="2912939" y="3013543"/>
              <a:chExt cx="722957" cy="1171935"/>
            </a:xfrm>
          </p:grpSpPr>
          <p:grpSp>
            <p:nvGrpSpPr>
              <p:cNvPr id="570" name="Группа 569"/>
              <p:cNvGrpSpPr/>
              <p:nvPr/>
            </p:nvGrpSpPr>
            <p:grpSpPr>
              <a:xfrm flipH="1">
                <a:off x="3008360" y="3293368"/>
                <a:ext cx="627536" cy="892110"/>
                <a:chOff x="2453450" y="269525"/>
                <a:chExt cx="2690167" cy="3824361"/>
              </a:xfrm>
            </p:grpSpPr>
            <p:sp>
              <p:nvSpPr>
                <p:cNvPr id="579" name="Полилиния 578"/>
                <p:cNvSpPr/>
                <p:nvPr/>
              </p:nvSpPr>
              <p:spPr>
                <a:xfrm>
                  <a:off x="2971143" y="3432148"/>
                  <a:ext cx="642498" cy="556707"/>
                </a:xfrm>
                <a:custGeom>
                  <a:avLst/>
                  <a:gdLst>
                    <a:gd name="connsiteX0" fmla="*/ 137817 w 642498"/>
                    <a:gd name="connsiteY0" fmla="*/ 93372 h 556707"/>
                    <a:gd name="connsiteX1" fmla="*/ 56537 w 642498"/>
                    <a:gd name="connsiteY1" fmla="*/ 347372 h 556707"/>
                    <a:gd name="connsiteX2" fmla="*/ 36217 w 642498"/>
                    <a:gd name="connsiteY2" fmla="*/ 479452 h 556707"/>
                    <a:gd name="connsiteX3" fmla="*/ 564537 w 642498"/>
                    <a:gd name="connsiteY3" fmla="*/ 530252 h 556707"/>
                    <a:gd name="connsiteX4" fmla="*/ 635657 w 642498"/>
                    <a:gd name="connsiteY4" fmla="*/ 52732 h 556707"/>
                    <a:gd name="connsiteX5" fmla="*/ 523897 w 642498"/>
                    <a:gd name="connsiteY5" fmla="*/ 12092 h 556707"/>
                    <a:gd name="connsiteX6" fmla="*/ 452777 w 642498"/>
                    <a:gd name="connsiteY6" fmla="*/ 52732 h 556707"/>
                    <a:gd name="connsiteX7" fmla="*/ 330857 w 642498"/>
                    <a:gd name="connsiteY7" fmla="*/ 52732 h 556707"/>
                    <a:gd name="connsiteX8" fmla="*/ 269897 w 642498"/>
                    <a:gd name="connsiteY8" fmla="*/ 62892 h 556707"/>
                    <a:gd name="connsiteX9" fmla="*/ 219097 w 642498"/>
                    <a:gd name="connsiteY9" fmla="*/ 83212 h 556707"/>
                    <a:gd name="connsiteX10" fmla="*/ 137817 w 642498"/>
                    <a:gd name="connsiteY10" fmla="*/ 93372 h 556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2498" h="556707">
                      <a:moveTo>
                        <a:pt x="137817" y="93372"/>
                      </a:moveTo>
                      <a:cubicBezTo>
                        <a:pt x="110724" y="137399"/>
                        <a:pt x="73470" y="283025"/>
                        <a:pt x="56537" y="347372"/>
                      </a:cubicBezTo>
                      <a:cubicBezTo>
                        <a:pt x="39604" y="411719"/>
                        <a:pt x="-48450" y="448972"/>
                        <a:pt x="36217" y="479452"/>
                      </a:cubicBezTo>
                      <a:cubicBezTo>
                        <a:pt x="120884" y="509932"/>
                        <a:pt x="464630" y="601372"/>
                        <a:pt x="564537" y="530252"/>
                      </a:cubicBezTo>
                      <a:cubicBezTo>
                        <a:pt x="664444" y="459132"/>
                        <a:pt x="642430" y="139092"/>
                        <a:pt x="635657" y="52732"/>
                      </a:cubicBezTo>
                      <a:cubicBezTo>
                        <a:pt x="628884" y="-33628"/>
                        <a:pt x="554377" y="12092"/>
                        <a:pt x="523897" y="12092"/>
                      </a:cubicBezTo>
                      <a:cubicBezTo>
                        <a:pt x="493417" y="12092"/>
                        <a:pt x="484950" y="45959"/>
                        <a:pt x="452777" y="52732"/>
                      </a:cubicBezTo>
                      <a:cubicBezTo>
                        <a:pt x="420604" y="59505"/>
                        <a:pt x="361337" y="51039"/>
                        <a:pt x="330857" y="52732"/>
                      </a:cubicBezTo>
                      <a:cubicBezTo>
                        <a:pt x="300377" y="54425"/>
                        <a:pt x="288524" y="57812"/>
                        <a:pt x="269897" y="62892"/>
                      </a:cubicBezTo>
                      <a:cubicBezTo>
                        <a:pt x="251270" y="67972"/>
                        <a:pt x="234337" y="79825"/>
                        <a:pt x="219097" y="83212"/>
                      </a:cubicBezTo>
                      <a:cubicBezTo>
                        <a:pt x="203857" y="86599"/>
                        <a:pt x="164910" y="49345"/>
                        <a:pt x="137817" y="9337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0" name="Полилиния 579"/>
                <p:cNvSpPr/>
                <p:nvPr/>
              </p:nvSpPr>
              <p:spPr>
                <a:xfrm>
                  <a:off x="2453450" y="748178"/>
                  <a:ext cx="1451445" cy="2765953"/>
                </a:xfrm>
                <a:custGeom>
                  <a:avLst/>
                  <a:gdLst>
                    <a:gd name="connsiteX0" fmla="*/ 655510 w 1451445"/>
                    <a:gd name="connsiteY0" fmla="*/ 74782 h 2765953"/>
                    <a:gd name="connsiteX1" fmla="*/ 411670 w 1451445"/>
                    <a:gd name="connsiteY1" fmla="*/ 592942 h 2765953"/>
                    <a:gd name="connsiteX2" fmla="*/ 457390 w 1451445"/>
                    <a:gd name="connsiteY2" fmla="*/ 714862 h 2765953"/>
                    <a:gd name="connsiteX3" fmla="*/ 190 w 1451445"/>
                    <a:gd name="connsiteY3" fmla="*/ 1537822 h 2765953"/>
                    <a:gd name="connsiteX4" fmla="*/ 518350 w 1451445"/>
                    <a:gd name="connsiteY4" fmla="*/ 1674982 h 2765953"/>
                    <a:gd name="connsiteX5" fmla="*/ 152590 w 1451445"/>
                    <a:gd name="connsiteY5" fmla="*/ 2589382 h 2765953"/>
                    <a:gd name="connsiteX6" fmla="*/ 1341310 w 1451445"/>
                    <a:gd name="connsiteY6" fmla="*/ 2574142 h 2765953"/>
                    <a:gd name="connsiteX7" fmla="*/ 1387030 w 1451445"/>
                    <a:gd name="connsiteY7" fmla="*/ 608182 h 2765953"/>
                    <a:gd name="connsiteX8" fmla="*/ 1234630 w 1451445"/>
                    <a:gd name="connsiteY8" fmla="*/ 59542 h 2765953"/>
                    <a:gd name="connsiteX9" fmla="*/ 655510 w 1451445"/>
                    <a:gd name="connsiteY9" fmla="*/ 74782 h 2765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1445" h="2765953">
                      <a:moveTo>
                        <a:pt x="655510" y="74782"/>
                      </a:moveTo>
                      <a:cubicBezTo>
                        <a:pt x="518350" y="163682"/>
                        <a:pt x="444690" y="486262"/>
                        <a:pt x="411670" y="592942"/>
                      </a:cubicBezTo>
                      <a:cubicBezTo>
                        <a:pt x="378650" y="699622"/>
                        <a:pt x="525970" y="557382"/>
                        <a:pt x="457390" y="714862"/>
                      </a:cubicBezTo>
                      <a:cubicBezTo>
                        <a:pt x="388810" y="872342"/>
                        <a:pt x="-9970" y="1377802"/>
                        <a:pt x="190" y="1537822"/>
                      </a:cubicBezTo>
                      <a:cubicBezTo>
                        <a:pt x="10350" y="1697842"/>
                        <a:pt x="492950" y="1499722"/>
                        <a:pt x="518350" y="1674982"/>
                      </a:cubicBezTo>
                      <a:cubicBezTo>
                        <a:pt x="543750" y="1850242"/>
                        <a:pt x="15430" y="2439522"/>
                        <a:pt x="152590" y="2589382"/>
                      </a:cubicBezTo>
                      <a:cubicBezTo>
                        <a:pt x="289750" y="2739242"/>
                        <a:pt x="1135570" y="2904342"/>
                        <a:pt x="1341310" y="2574142"/>
                      </a:cubicBezTo>
                      <a:cubicBezTo>
                        <a:pt x="1547050" y="2243942"/>
                        <a:pt x="1404810" y="1027282"/>
                        <a:pt x="1387030" y="608182"/>
                      </a:cubicBezTo>
                      <a:cubicBezTo>
                        <a:pt x="1369250" y="189082"/>
                        <a:pt x="1354010" y="148442"/>
                        <a:pt x="1234630" y="59542"/>
                      </a:cubicBezTo>
                      <a:cubicBezTo>
                        <a:pt x="1115250" y="-29358"/>
                        <a:pt x="792670" y="-14118"/>
                        <a:pt x="655510" y="74782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1" name="Полилиния 580"/>
                <p:cNvSpPr/>
                <p:nvPr/>
              </p:nvSpPr>
              <p:spPr>
                <a:xfrm>
                  <a:off x="3068396" y="1341120"/>
                  <a:ext cx="407072" cy="360967"/>
                </a:xfrm>
                <a:custGeom>
                  <a:avLst/>
                  <a:gdLst>
                    <a:gd name="connsiteX0" fmla="*/ 116764 w 407072"/>
                    <a:gd name="connsiteY0" fmla="*/ 0 h 360967"/>
                    <a:gd name="connsiteX1" fmla="*/ 406324 w 407072"/>
                    <a:gd name="connsiteY1" fmla="*/ 198120 h 360967"/>
                    <a:gd name="connsiteX2" fmla="*/ 40564 w 407072"/>
                    <a:gd name="connsiteY2" fmla="*/ 350520 h 360967"/>
                    <a:gd name="connsiteX3" fmla="*/ 25324 w 407072"/>
                    <a:gd name="connsiteY3" fmla="*/ 335280 h 3609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7072" h="360967">
                      <a:moveTo>
                        <a:pt x="116764" y="0"/>
                      </a:moveTo>
                      <a:cubicBezTo>
                        <a:pt x="267894" y="69850"/>
                        <a:pt x="419024" y="139700"/>
                        <a:pt x="406324" y="198120"/>
                      </a:cubicBezTo>
                      <a:cubicBezTo>
                        <a:pt x="393624" y="256540"/>
                        <a:pt x="104064" y="327660"/>
                        <a:pt x="40564" y="350520"/>
                      </a:cubicBezTo>
                      <a:cubicBezTo>
                        <a:pt x="-22936" y="373380"/>
                        <a:pt x="1194" y="354330"/>
                        <a:pt x="25324" y="33528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2" name="Пирог 581"/>
                <p:cNvSpPr/>
                <p:nvPr/>
              </p:nvSpPr>
              <p:spPr>
                <a:xfrm rot="9314157">
                  <a:off x="3202976" y="1261062"/>
                  <a:ext cx="599548" cy="568590"/>
                </a:xfrm>
                <a:prstGeom prst="pie">
                  <a:avLst>
                    <a:gd name="adj1" fmla="val 0"/>
                    <a:gd name="adj2" fmla="val 3671352"/>
                  </a:avLst>
                </a:prstGeom>
                <a:solidFill>
                  <a:schemeClr val="tx1"/>
                </a:solidFill>
                <a:ln>
                  <a:solidFill>
                    <a:srgbClr val="00206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3" name="Полилиния 582"/>
                <p:cNvSpPr/>
                <p:nvPr/>
              </p:nvSpPr>
              <p:spPr>
                <a:xfrm>
                  <a:off x="2889878" y="2293802"/>
                  <a:ext cx="221579" cy="93427"/>
                </a:xfrm>
                <a:custGeom>
                  <a:avLst/>
                  <a:gdLst>
                    <a:gd name="connsiteX0" fmla="*/ 0 w 221579"/>
                    <a:gd name="connsiteY0" fmla="*/ 62416 h 93427"/>
                    <a:gd name="connsiteX1" fmla="*/ 162283 w 221579"/>
                    <a:gd name="connsiteY1" fmla="*/ 90504 h 93427"/>
                    <a:gd name="connsiteX2" fmla="*/ 221579 w 221579"/>
                    <a:gd name="connsiteY2" fmla="*/ 0 h 93427"/>
                    <a:gd name="connsiteX3" fmla="*/ 221579 w 221579"/>
                    <a:gd name="connsiteY3" fmla="*/ 0 h 93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1579" h="93427">
                      <a:moveTo>
                        <a:pt x="0" y="62416"/>
                      </a:moveTo>
                      <a:cubicBezTo>
                        <a:pt x="62676" y="81661"/>
                        <a:pt x="125353" y="100907"/>
                        <a:pt x="162283" y="90504"/>
                      </a:cubicBezTo>
                      <a:cubicBezTo>
                        <a:pt x="199213" y="80101"/>
                        <a:pt x="221579" y="0"/>
                        <a:pt x="221579" y="0"/>
                      </a:cubicBezTo>
                      <a:lnTo>
                        <a:pt x="221579" y="0"/>
                      </a:lnTo>
                    </a:path>
                  </a:pathLst>
                </a:custGeom>
                <a:noFill/>
                <a:ln w="95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  <p:sp>
              <p:nvSpPr>
                <p:cNvPr id="584" name="Полилиния 583"/>
                <p:cNvSpPr/>
                <p:nvPr/>
              </p:nvSpPr>
              <p:spPr>
                <a:xfrm>
                  <a:off x="2860921" y="269525"/>
                  <a:ext cx="2282696" cy="3824361"/>
                </a:xfrm>
                <a:custGeom>
                  <a:avLst/>
                  <a:gdLst>
                    <a:gd name="connsiteX0" fmla="*/ 54999 w 2282696"/>
                    <a:gd name="connsiteY0" fmla="*/ 665195 h 3824361"/>
                    <a:gd name="connsiteX1" fmla="*/ 75319 w 2282696"/>
                    <a:gd name="connsiteY1" fmla="*/ 218155 h 3824361"/>
                    <a:gd name="connsiteX2" fmla="*/ 776359 w 2282696"/>
                    <a:gd name="connsiteY2" fmla="*/ 14955 h 3824361"/>
                    <a:gd name="connsiteX3" fmla="*/ 1426599 w 2282696"/>
                    <a:gd name="connsiteY3" fmla="*/ 360395 h 3824361"/>
                    <a:gd name="connsiteX4" fmla="*/ 2280039 w 2282696"/>
                    <a:gd name="connsiteY4" fmla="*/ 3073115 h 3824361"/>
                    <a:gd name="connsiteX5" fmla="*/ 1660279 w 2282696"/>
                    <a:gd name="connsiteY5" fmla="*/ 3794475 h 3824361"/>
                    <a:gd name="connsiteX6" fmla="*/ 715399 w 2282696"/>
                    <a:gd name="connsiteY6" fmla="*/ 3682715 h 3824361"/>
                    <a:gd name="connsiteX7" fmla="*/ 634119 w 2282696"/>
                    <a:gd name="connsiteY7" fmla="*/ 3642075 h 3824361"/>
                    <a:gd name="connsiteX8" fmla="*/ 705239 w 2282696"/>
                    <a:gd name="connsiteY8" fmla="*/ 3245835 h 3824361"/>
                    <a:gd name="connsiteX9" fmla="*/ 898279 w 2282696"/>
                    <a:gd name="connsiteY9" fmla="*/ 2798795 h 3824361"/>
                    <a:gd name="connsiteX10" fmla="*/ 918599 w 2282696"/>
                    <a:gd name="connsiteY10" fmla="*/ 1538955 h 3824361"/>
                    <a:gd name="connsiteX11" fmla="*/ 908439 w 2282696"/>
                    <a:gd name="connsiteY11" fmla="*/ 695675 h 3824361"/>
                    <a:gd name="connsiteX12" fmla="*/ 816999 w 2282696"/>
                    <a:gd name="connsiteY12" fmla="*/ 594075 h 3824361"/>
                    <a:gd name="connsiteX13" fmla="*/ 390279 w 2282696"/>
                    <a:gd name="connsiteY13" fmla="*/ 512795 h 3824361"/>
                    <a:gd name="connsiteX14" fmla="*/ 54999 w 2282696"/>
                    <a:gd name="connsiteY14" fmla="*/ 665195 h 3824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82696" h="3824361">
                      <a:moveTo>
                        <a:pt x="54999" y="665195"/>
                      </a:moveTo>
                      <a:cubicBezTo>
                        <a:pt x="2506" y="616088"/>
                        <a:pt x="-44908" y="326528"/>
                        <a:pt x="75319" y="218155"/>
                      </a:cubicBezTo>
                      <a:cubicBezTo>
                        <a:pt x="195546" y="109782"/>
                        <a:pt x="551146" y="-8752"/>
                        <a:pt x="776359" y="14955"/>
                      </a:cubicBezTo>
                      <a:cubicBezTo>
                        <a:pt x="1001572" y="38662"/>
                        <a:pt x="1175986" y="-149298"/>
                        <a:pt x="1426599" y="360395"/>
                      </a:cubicBezTo>
                      <a:cubicBezTo>
                        <a:pt x="1677212" y="870088"/>
                        <a:pt x="2241092" y="2500768"/>
                        <a:pt x="2280039" y="3073115"/>
                      </a:cubicBezTo>
                      <a:cubicBezTo>
                        <a:pt x="2318986" y="3645462"/>
                        <a:pt x="1921052" y="3692875"/>
                        <a:pt x="1660279" y="3794475"/>
                      </a:cubicBezTo>
                      <a:cubicBezTo>
                        <a:pt x="1399506" y="3896075"/>
                        <a:pt x="886426" y="3708115"/>
                        <a:pt x="715399" y="3682715"/>
                      </a:cubicBezTo>
                      <a:cubicBezTo>
                        <a:pt x="544372" y="3657315"/>
                        <a:pt x="635812" y="3714888"/>
                        <a:pt x="634119" y="3642075"/>
                      </a:cubicBezTo>
                      <a:cubicBezTo>
                        <a:pt x="632426" y="3569262"/>
                        <a:pt x="661212" y="3386382"/>
                        <a:pt x="705239" y="3245835"/>
                      </a:cubicBezTo>
                      <a:cubicBezTo>
                        <a:pt x="749266" y="3105288"/>
                        <a:pt x="862719" y="3083275"/>
                        <a:pt x="898279" y="2798795"/>
                      </a:cubicBezTo>
                      <a:cubicBezTo>
                        <a:pt x="933839" y="2514315"/>
                        <a:pt x="916906" y="1889475"/>
                        <a:pt x="918599" y="1538955"/>
                      </a:cubicBezTo>
                      <a:cubicBezTo>
                        <a:pt x="920292" y="1188435"/>
                        <a:pt x="925372" y="853155"/>
                        <a:pt x="908439" y="695675"/>
                      </a:cubicBezTo>
                      <a:cubicBezTo>
                        <a:pt x="891506" y="538195"/>
                        <a:pt x="903359" y="624555"/>
                        <a:pt x="816999" y="594075"/>
                      </a:cubicBezTo>
                      <a:cubicBezTo>
                        <a:pt x="730639" y="563595"/>
                        <a:pt x="518972" y="504328"/>
                        <a:pt x="390279" y="512795"/>
                      </a:cubicBezTo>
                      <a:cubicBezTo>
                        <a:pt x="261586" y="521262"/>
                        <a:pt x="107492" y="714302"/>
                        <a:pt x="54999" y="665195"/>
                      </a:cubicBezTo>
                      <a:close/>
                    </a:path>
                  </a:pathLst>
                </a:custGeom>
                <a:pattFill prst="pct80">
                  <a:fgClr>
                    <a:srgbClr val="002060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  <a:prstDash val="soli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</a:endParaRPr>
                </a:p>
              </p:txBody>
            </p:sp>
          </p:grpSp>
          <p:sp>
            <p:nvSpPr>
              <p:cNvPr id="571" name="Полилиния 570"/>
              <p:cNvSpPr/>
              <p:nvPr/>
            </p:nvSpPr>
            <p:spPr>
              <a:xfrm flipH="1">
                <a:off x="3474281" y="3885501"/>
                <a:ext cx="83890" cy="29700"/>
              </a:xfrm>
              <a:custGeom>
                <a:avLst/>
                <a:gdLst>
                  <a:gd name="connsiteX0" fmla="*/ 0 w 83890"/>
                  <a:gd name="connsiteY0" fmla="*/ 0 h 29700"/>
                  <a:gd name="connsiteX1" fmla="*/ 58723 w 83890"/>
                  <a:gd name="connsiteY1" fmla="*/ 29361 h 29700"/>
                  <a:gd name="connsiteX2" fmla="*/ 83890 w 83890"/>
                  <a:gd name="connsiteY2" fmla="*/ 16778 h 29700"/>
                  <a:gd name="connsiteX3" fmla="*/ 83890 w 83890"/>
                  <a:gd name="connsiteY3" fmla="*/ 16778 h 2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90" h="29700">
                    <a:moveTo>
                      <a:pt x="0" y="0"/>
                    </a:moveTo>
                    <a:cubicBezTo>
                      <a:pt x="22370" y="13282"/>
                      <a:pt x="44741" y="26565"/>
                      <a:pt x="58723" y="29361"/>
                    </a:cubicBezTo>
                    <a:cubicBezTo>
                      <a:pt x="72705" y="32157"/>
                      <a:pt x="83890" y="16778"/>
                      <a:pt x="83890" y="16778"/>
                    </a:cubicBezTo>
                    <a:lnTo>
                      <a:pt x="83890" y="16778"/>
                    </a:lnTo>
                  </a:path>
                </a:pathLst>
              </a:custGeom>
              <a:noFill/>
              <a:ln>
                <a:solidFill>
                  <a:schemeClr val="accent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chemeClr val="accent6">
                        <a:lumMod val="50000"/>
                      </a:schemeClr>
                    </a:solidFill>
                  </a:ln>
                </a:endParaRPr>
              </a:p>
            </p:txBody>
          </p:sp>
          <p:grpSp>
            <p:nvGrpSpPr>
              <p:cNvPr id="572" name="Группа 571"/>
              <p:cNvGrpSpPr/>
              <p:nvPr/>
            </p:nvGrpSpPr>
            <p:grpSpPr>
              <a:xfrm flipH="1">
                <a:off x="2912939" y="3013543"/>
                <a:ext cx="645232" cy="559649"/>
                <a:chOff x="4477209" y="3231542"/>
                <a:chExt cx="645232" cy="559649"/>
              </a:xfrm>
            </p:grpSpPr>
            <p:pic>
              <p:nvPicPr>
                <p:cNvPr id="574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4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895476">
                  <a:off x="4477209" y="3231542"/>
                  <a:ext cx="314143" cy="3515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5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42544" y="3318861"/>
                  <a:ext cx="279440" cy="377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6" name="Picture 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9130" y="3245114"/>
                  <a:ext cx="310306" cy="4189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7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723414">
                  <a:off x="4828140" y="3382167"/>
                  <a:ext cx="271888" cy="3671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78" name="Picture 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saturation sat="300000"/>
                          </a14:imgEffect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700457">
                  <a:off x="4887884" y="3474492"/>
                  <a:ext cx="234557" cy="3166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573" name="Волна 572"/>
              <p:cNvSpPr/>
              <p:nvPr/>
            </p:nvSpPr>
            <p:spPr>
              <a:xfrm flipH="1">
                <a:off x="3172976" y="3365376"/>
                <a:ext cx="374272" cy="146313"/>
              </a:xfrm>
              <a:prstGeom prst="wave">
                <a:avLst>
                  <a:gd name="adj1" fmla="val 20000"/>
                  <a:gd name="adj2" fmla="val 3884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611561" y="3656127"/>
            <a:ext cx="3088503" cy="1717089"/>
            <a:chOff x="323529" y="3176712"/>
            <a:chExt cx="3451350" cy="191881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23529" y="3194432"/>
              <a:ext cx="3451350" cy="1674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457459" y="3452222"/>
              <a:ext cx="3224312" cy="124164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  <a:prstDash val="solid"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7" name="Группа 146"/>
            <p:cNvGrpSpPr/>
            <p:nvPr/>
          </p:nvGrpSpPr>
          <p:grpSpPr>
            <a:xfrm>
              <a:off x="483237" y="3176712"/>
              <a:ext cx="1333696" cy="1751293"/>
              <a:chOff x="1064247" y="1766658"/>
              <a:chExt cx="2852725" cy="3745944"/>
            </a:xfrm>
          </p:grpSpPr>
          <p:grpSp>
            <p:nvGrpSpPr>
              <p:cNvPr id="148" name="Группа 147"/>
              <p:cNvGrpSpPr/>
              <p:nvPr/>
            </p:nvGrpSpPr>
            <p:grpSpPr>
              <a:xfrm>
                <a:off x="2628605" y="3639966"/>
                <a:ext cx="1080120" cy="1005044"/>
                <a:chOff x="4644008" y="3576084"/>
                <a:chExt cx="1080120" cy="1005044"/>
              </a:xfrm>
            </p:grpSpPr>
            <p:sp>
              <p:nvSpPr>
                <p:cNvPr id="224" name="Овал 223"/>
                <p:cNvSpPr/>
                <p:nvPr/>
              </p:nvSpPr>
              <p:spPr>
                <a:xfrm>
                  <a:off x="4644008" y="3576084"/>
                  <a:ext cx="1080120" cy="100504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17ED8">
                        <a:shade val="30000"/>
                        <a:satMod val="115000"/>
                      </a:srgbClr>
                    </a:gs>
                    <a:gs pos="50000">
                      <a:srgbClr val="B17ED8">
                        <a:shade val="67500"/>
                        <a:satMod val="115000"/>
                      </a:srgbClr>
                    </a:gs>
                    <a:gs pos="100000">
                      <a:srgbClr val="B17E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3175">
                  <a:solidFill>
                    <a:srgbClr val="B17ED8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5" name="Овал 224"/>
                <p:cNvSpPr/>
                <p:nvPr/>
              </p:nvSpPr>
              <p:spPr>
                <a:xfrm>
                  <a:off x="4896036" y="3627921"/>
                  <a:ext cx="576064" cy="3293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9" name="Группа 148"/>
              <p:cNvGrpSpPr/>
              <p:nvPr/>
            </p:nvGrpSpPr>
            <p:grpSpPr>
              <a:xfrm rot="17069068">
                <a:off x="1392129" y="1687993"/>
                <a:ext cx="1957237" cy="2114567"/>
                <a:chOff x="5768924" y="3739424"/>
                <a:chExt cx="1760328" cy="1726292"/>
              </a:xfrm>
              <a:blipFill>
                <a:blip r:embed="rId17"/>
                <a:tile tx="0" ty="0" sx="100000" sy="100000" flip="none" algn="tl"/>
              </a:blipFill>
            </p:grpSpPr>
            <p:grpSp>
              <p:nvGrpSpPr>
                <p:cNvPr id="189" name="Группа 188"/>
                <p:cNvGrpSpPr/>
                <p:nvPr/>
              </p:nvGrpSpPr>
              <p:grpSpPr>
                <a:xfrm>
                  <a:off x="5811144" y="3739424"/>
                  <a:ext cx="1718108" cy="1456468"/>
                  <a:chOff x="6351923" y="2011680"/>
                  <a:chExt cx="555312" cy="470747"/>
                </a:xfrm>
                <a:grpFill/>
              </p:grpSpPr>
              <p:sp>
                <p:nvSpPr>
                  <p:cNvPr id="191" name="Полилиния 190"/>
                  <p:cNvSpPr/>
                  <p:nvPr/>
                </p:nvSpPr>
                <p:spPr>
                  <a:xfrm rot="20317276">
                    <a:off x="6351923" y="2089038"/>
                    <a:ext cx="555312" cy="316194"/>
                  </a:xfrm>
                  <a:custGeom>
                    <a:avLst/>
                    <a:gdLst>
                      <a:gd name="connsiteX0" fmla="*/ 1052617 w 1074061"/>
                      <a:gd name="connsiteY0" fmla="*/ 15949 h 1120354"/>
                      <a:gd name="connsiteX1" fmla="*/ 577604 w 1074061"/>
                      <a:gd name="connsiteY1" fmla="*/ 110952 h 1120354"/>
                      <a:gd name="connsiteX2" fmla="*/ 233220 w 1074061"/>
                      <a:gd name="connsiteY2" fmla="*/ 431586 h 1120354"/>
                      <a:gd name="connsiteX3" fmla="*/ 55090 w 1074061"/>
                      <a:gd name="connsiteY3" fmla="*/ 728469 h 1120354"/>
                      <a:gd name="connsiteX4" fmla="*/ 7589 w 1074061"/>
                      <a:gd name="connsiteY4" fmla="*/ 1001601 h 1120354"/>
                      <a:gd name="connsiteX5" fmla="*/ 55090 w 1074061"/>
                      <a:gd name="connsiteY5" fmla="*/ 1120354 h 1120354"/>
                      <a:gd name="connsiteX6" fmla="*/ 506352 w 1074061"/>
                      <a:gd name="connsiteY6" fmla="*/ 1001601 h 1120354"/>
                      <a:gd name="connsiteX7" fmla="*/ 945739 w 1074061"/>
                      <a:gd name="connsiteY7" fmla="*/ 407835 h 1120354"/>
                      <a:gd name="connsiteX8" fmla="*/ 1052617 w 1074061"/>
                      <a:gd name="connsiteY8" fmla="*/ 15949 h 1120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74061" h="1120354">
                        <a:moveTo>
                          <a:pt x="1052617" y="15949"/>
                        </a:moveTo>
                        <a:cubicBezTo>
                          <a:pt x="991261" y="-33531"/>
                          <a:pt x="714170" y="41679"/>
                          <a:pt x="577604" y="110952"/>
                        </a:cubicBezTo>
                        <a:cubicBezTo>
                          <a:pt x="441038" y="180225"/>
                          <a:pt x="320306" y="328667"/>
                          <a:pt x="233220" y="431586"/>
                        </a:cubicBezTo>
                        <a:cubicBezTo>
                          <a:pt x="146134" y="534506"/>
                          <a:pt x="92695" y="633466"/>
                          <a:pt x="55090" y="728469"/>
                        </a:cubicBezTo>
                        <a:cubicBezTo>
                          <a:pt x="17485" y="823472"/>
                          <a:pt x="7589" y="936287"/>
                          <a:pt x="7589" y="1001601"/>
                        </a:cubicBezTo>
                        <a:cubicBezTo>
                          <a:pt x="7589" y="1066915"/>
                          <a:pt x="-28037" y="1120354"/>
                          <a:pt x="55090" y="1120354"/>
                        </a:cubicBezTo>
                        <a:cubicBezTo>
                          <a:pt x="138217" y="1120354"/>
                          <a:pt x="357911" y="1120354"/>
                          <a:pt x="506352" y="1001601"/>
                        </a:cubicBezTo>
                        <a:cubicBezTo>
                          <a:pt x="654793" y="882848"/>
                          <a:pt x="858653" y="572110"/>
                          <a:pt x="945739" y="407835"/>
                        </a:cubicBezTo>
                        <a:cubicBezTo>
                          <a:pt x="1032825" y="243560"/>
                          <a:pt x="1113973" y="65429"/>
                          <a:pt x="1052617" y="1594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2" name="Полилиния 191"/>
                  <p:cNvSpPr/>
                  <p:nvPr/>
                </p:nvSpPr>
                <p:spPr>
                  <a:xfrm>
                    <a:off x="6427893" y="2011680"/>
                    <a:ext cx="403014" cy="470747"/>
                  </a:xfrm>
                  <a:custGeom>
                    <a:avLst/>
                    <a:gdLst>
                      <a:gd name="connsiteX0" fmla="*/ 0 w 403014"/>
                      <a:gd name="connsiteY0" fmla="*/ 470747 h 470747"/>
                      <a:gd name="connsiteX1" fmla="*/ 98214 w 403014"/>
                      <a:gd name="connsiteY1" fmla="*/ 325120 h 470747"/>
                      <a:gd name="connsiteX2" fmla="*/ 216747 w 403014"/>
                      <a:gd name="connsiteY2" fmla="*/ 176107 h 470747"/>
                      <a:gd name="connsiteX3" fmla="*/ 403014 w 403014"/>
                      <a:gd name="connsiteY3" fmla="*/ 0 h 470747"/>
                      <a:gd name="connsiteX4" fmla="*/ 403014 w 403014"/>
                      <a:gd name="connsiteY4" fmla="*/ 0 h 470747"/>
                      <a:gd name="connsiteX5" fmla="*/ 403014 w 403014"/>
                      <a:gd name="connsiteY5" fmla="*/ 0 h 470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3014" h="470747">
                        <a:moveTo>
                          <a:pt x="0" y="470747"/>
                        </a:moveTo>
                        <a:cubicBezTo>
                          <a:pt x="31045" y="422487"/>
                          <a:pt x="62090" y="374227"/>
                          <a:pt x="98214" y="325120"/>
                        </a:cubicBezTo>
                        <a:cubicBezTo>
                          <a:pt x="134338" y="276013"/>
                          <a:pt x="165947" y="230294"/>
                          <a:pt x="216747" y="176107"/>
                        </a:cubicBezTo>
                        <a:cubicBezTo>
                          <a:pt x="267547" y="121920"/>
                          <a:pt x="403014" y="0"/>
                          <a:pt x="403014" y="0"/>
                        </a:cubicBezTo>
                        <a:lnTo>
                          <a:pt x="403014" y="0"/>
                        </a:lnTo>
                        <a:lnTo>
                          <a:pt x="403014" y="0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193" name="Группа 192"/>
                  <p:cNvGrpSpPr/>
                  <p:nvPr/>
                </p:nvGrpSpPr>
                <p:grpSpPr>
                  <a:xfrm rot="21193414">
                    <a:off x="6526658" y="210650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20" name="Полилиния 219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21" name="Полилиния 220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22" name="Полилиния 221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23" name="Полилиния 222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4" name="Группа 193"/>
                  <p:cNvGrpSpPr/>
                  <p:nvPr/>
                </p:nvGrpSpPr>
                <p:grpSpPr>
                  <a:xfrm rot="21071149">
                    <a:off x="6421120" y="2252065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16" name="Полилиния 215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7" name="Полилиния 216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8" name="Полилиния 217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9" name="Полилиния 218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5" name="Группа 194"/>
                  <p:cNvGrpSpPr/>
                  <p:nvPr/>
                </p:nvGrpSpPr>
                <p:grpSpPr>
                  <a:xfrm rot="5110912" flipH="1">
                    <a:off x="6489034" y="230312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12" name="Полилиния 211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3" name="Полилиния 212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4" name="Полилиния 213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5" name="Полилиния 214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6" name="Группа 195"/>
                  <p:cNvGrpSpPr/>
                  <p:nvPr/>
                </p:nvGrpSpPr>
                <p:grpSpPr>
                  <a:xfrm rot="5110912" flipH="1">
                    <a:off x="6580217" y="2173090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208" name="Полилиния 207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9" name="Полилиния 208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0" name="Полилиния 209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11" name="Полилиния 210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7" name="Группа 196"/>
                  <p:cNvGrpSpPr/>
                  <p:nvPr/>
                </p:nvGrpSpPr>
                <p:grpSpPr>
                  <a:xfrm rot="5110912" flipH="1">
                    <a:off x="6692185" y="2065855"/>
                    <a:ext cx="74232" cy="159164"/>
                    <a:chOff x="6533432" y="2120189"/>
                    <a:chExt cx="74232" cy="159164"/>
                  </a:xfrm>
                  <a:grpFill/>
                </p:grpSpPr>
                <p:sp>
                  <p:nvSpPr>
                    <p:cNvPr id="205" name="Полилиния 204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6" name="Полилиния 205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7" name="Полилиния 206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98" name="Группа 197"/>
                  <p:cNvGrpSpPr/>
                  <p:nvPr/>
                </p:nvGrpSpPr>
                <p:grpSpPr>
                  <a:xfrm rot="20815036" flipH="1" flipV="1">
                    <a:off x="6638845" y="2066016"/>
                    <a:ext cx="40363" cy="125442"/>
                    <a:chOff x="6597504" y="2096347"/>
                    <a:chExt cx="40363" cy="125442"/>
                  </a:xfrm>
                  <a:grpFill/>
                </p:grpSpPr>
                <p:sp>
                  <p:nvSpPr>
                    <p:cNvPr id="203" name="Полилиния 202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204" name="Полилиния 203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199" name="Полилиния 198"/>
                  <p:cNvSpPr/>
                  <p:nvPr/>
                </p:nvSpPr>
                <p:spPr>
                  <a:xfrm>
                    <a:off x="6692053" y="2065867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00" name="Полилиния 199"/>
                  <p:cNvSpPr/>
                  <p:nvPr/>
                </p:nvSpPr>
                <p:spPr>
                  <a:xfrm>
                    <a:off x="6718693" y="2054074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01" name="Полилиния 200"/>
                  <p:cNvSpPr/>
                  <p:nvPr/>
                </p:nvSpPr>
                <p:spPr>
                  <a:xfrm>
                    <a:off x="6749627" y="2032000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2" name="Полилиния 201"/>
                  <p:cNvSpPr/>
                  <p:nvPr/>
                </p:nvSpPr>
                <p:spPr>
                  <a:xfrm flipH="1">
                    <a:off x="6753469" y="2043854"/>
                    <a:ext cx="77438" cy="45719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190" name="Прямая соединительная линия 189"/>
                <p:cNvCxnSpPr/>
                <p:nvPr/>
              </p:nvCxnSpPr>
              <p:spPr>
                <a:xfrm flipH="1">
                  <a:off x="5768924" y="5152910"/>
                  <a:ext cx="297304" cy="312806"/>
                </a:xfrm>
                <a:prstGeom prst="line">
                  <a:avLst/>
                </a:prstGeom>
                <a:grpFill/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0" name="Picture 2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581520">
                <a:off x="1249565" y="2515171"/>
                <a:ext cx="1469444" cy="19409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1" name="Picture 2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95201">
                <a:off x="2788489" y="2282850"/>
                <a:ext cx="1128483" cy="1490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52" name="Группа 151"/>
              <p:cNvGrpSpPr/>
              <p:nvPr/>
            </p:nvGrpSpPr>
            <p:grpSpPr>
              <a:xfrm rot="14768529">
                <a:off x="1113672" y="3620060"/>
                <a:ext cx="1229710" cy="1328559"/>
                <a:chOff x="5768924" y="3739424"/>
                <a:chExt cx="1760328" cy="1726292"/>
              </a:xfrm>
              <a:blipFill>
                <a:blip r:embed="rId17"/>
                <a:tile tx="0" ty="0" sx="100000" sy="100000" flip="none" algn="tl"/>
              </a:blipFill>
            </p:grpSpPr>
            <p:grpSp>
              <p:nvGrpSpPr>
                <p:cNvPr id="154" name="Группа 153"/>
                <p:cNvGrpSpPr/>
                <p:nvPr/>
              </p:nvGrpSpPr>
              <p:grpSpPr>
                <a:xfrm>
                  <a:off x="5811144" y="3739424"/>
                  <a:ext cx="1718108" cy="1456468"/>
                  <a:chOff x="6351923" y="2011680"/>
                  <a:chExt cx="555312" cy="470747"/>
                </a:xfrm>
                <a:grpFill/>
              </p:grpSpPr>
              <p:sp>
                <p:nvSpPr>
                  <p:cNvPr id="156" name="Полилиния 155"/>
                  <p:cNvSpPr/>
                  <p:nvPr/>
                </p:nvSpPr>
                <p:spPr>
                  <a:xfrm rot="20317276">
                    <a:off x="6351923" y="2089038"/>
                    <a:ext cx="555312" cy="316194"/>
                  </a:xfrm>
                  <a:custGeom>
                    <a:avLst/>
                    <a:gdLst>
                      <a:gd name="connsiteX0" fmla="*/ 1052617 w 1074061"/>
                      <a:gd name="connsiteY0" fmla="*/ 15949 h 1120354"/>
                      <a:gd name="connsiteX1" fmla="*/ 577604 w 1074061"/>
                      <a:gd name="connsiteY1" fmla="*/ 110952 h 1120354"/>
                      <a:gd name="connsiteX2" fmla="*/ 233220 w 1074061"/>
                      <a:gd name="connsiteY2" fmla="*/ 431586 h 1120354"/>
                      <a:gd name="connsiteX3" fmla="*/ 55090 w 1074061"/>
                      <a:gd name="connsiteY3" fmla="*/ 728469 h 1120354"/>
                      <a:gd name="connsiteX4" fmla="*/ 7589 w 1074061"/>
                      <a:gd name="connsiteY4" fmla="*/ 1001601 h 1120354"/>
                      <a:gd name="connsiteX5" fmla="*/ 55090 w 1074061"/>
                      <a:gd name="connsiteY5" fmla="*/ 1120354 h 1120354"/>
                      <a:gd name="connsiteX6" fmla="*/ 506352 w 1074061"/>
                      <a:gd name="connsiteY6" fmla="*/ 1001601 h 1120354"/>
                      <a:gd name="connsiteX7" fmla="*/ 945739 w 1074061"/>
                      <a:gd name="connsiteY7" fmla="*/ 407835 h 1120354"/>
                      <a:gd name="connsiteX8" fmla="*/ 1052617 w 1074061"/>
                      <a:gd name="connsiteY8" fmla="*/ 15949 h 1120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74061" h="1120354">
                        <a:moveTo>
                          <a:pt x="1052617" y="15949"/>
                        </a:moveTo>
                        <a:cubicBezTo>
                          <a:pt x="991261" y="-33531"/>
                          <a:pt x="714170" y="41679"/>
                          <a:pt x="577604" y="110952"/>
                        </a:cubicBezTo>
                        <a:cubicBezTo>
                          <a:pt x="441038" y="180225"/>
                          <a:pt x="320306" y="328667"/>
                          <a:pt x="233220" y="431586"/>
                        </a:cubicBezTo>
                        <a:cubicBezTo>
                          <a:pt x="146134" y="534506"/>
                          <a:pt x="92695" y="633466"/>
                          <a:pt x="55090" y="728469"/>
                        </a:cubicBezTo>
                        <a:cubicBezTo>
                          <a:pt x="17485" y="823472"/>
                          <a:pt x="7589" y="936287"/>
                          <a:pt x="7589" y="1001601"/>
                        </a:cubicBezTo>
                        <a:cubicBezTo>
                          <a:pt x="7589" y="1066915"/>
                          <a:pt x="-28037" y="1120354"/>
                          <a:pt x="55090" y="1120354"/>
                        </a:cubicBezTo>
                        <a:cubicBezTo>
                          <a:pt x="138217" y="1120354"/>
                          <a:pt x="357911" y="1120354"/>
                          <a:pt x="506352" y="1001601"/>
                        </a:cubicBezTo>
                        <a:cubicBezTo>
                          <a:pt x="654793" y="882848"/>
                          <a:pt x="858653" y="572110"/>
                          <a:pt x="945739" y="407835"/>
                        </a:cubicBezTo>
                        <a:cubicBezTo>
                          <a:pt x="1032825" y="243560"/>
                          <a:pt x="1113973" y="65429"/>
                          <a:pt x="1052617" y="1594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" name="Полилиния 156"/>
                  <p:cNvSpPr/>
                  <p:nvPr/>
                </p:nvSpPr>
                <p:spPr>
                  <a:xfrm>
                    <a:off x="6427893" y="2011680"/>
                    <a:ext cx="403014" cy="470747"/>
                  </a:xfrm>
                  <a:custGeom>
                    <a:avLst/>
                    <a:gdLst>
                      <a:gd name="connsiteX0" fmla="*/ 0 w 403014"/>
                      <a:gd name="connsiteY0" fmla="*/ 470747 h 470747"/>
                      <a:gd name="connsiteX1" fmla="*/ 98214 w 403014"/>
                      <a:gd name="connsiteY1" fmla="*/ 325120 h 470747"/>
                      <a:gd name="connsiteX2" fmla="*/ 216747 w 403014"/>
                      <a:gd name="connsiteY2" fmla="*/ 176107 h 470747"/>
                      <a:gd name="connsiteX3" fmla="*/ 403014 w 403014"/>
                      <a:gd name="connsiteY3" fmla="*/ 0 h 470747"/>
                      <a:gd name="connsiteX4" fmla="*/ 403014 w 403014"/>
                      <a:gd name="connsiteY4" fmla="*/ 0 h 470747"/>
                      <a:gd name="connsiteX5" fmla="*/ 403014 w 403014"/>
                      <a:gd name="connsiteY5" fmla="*/ 0 h 470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3014" h="470747">
                        <a:moveTo>
                          <a:pt x="0" y="470747"/>
                        </a:moveTo>
                        <a:cubicBezTo>
                          <a:pt x="31045" y="422487"/>
                          <a:pt x="62090" y="374227"/>
                          <a:pt x="98214" y="325120"/>
                        </a:cubicBezTo>
                        <a:cubicBezTo>
                          <a:pt x="134338" y="276013"/>
                          <a:pt x="165947" y="230294"/>
                          <a:pt x="216747" y="176107"/>
                        </a:cubicBezTo>
                        <a:cubicBezTo>
                          <a:pt x="267547" y="121920"/>
                          <a:pt x="403014" y="0"/>
                          <a:pt x="403014" y="0"/>
                        </a:cubicBezTo>
                        <a:lnTo>
                          <a:pt x="403014" y="0"/>
                        </a:lnTo>
                        <a:lnTo>
                          <a:pt x="403014" y="0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158" name="Группа 157"/>
                  <p:cNvGrpSpPr/>
                  <p:nvPr/>
                </p:nvGrpSpPr>
                <p:grpSpPr>
                  <a:xfrm rot="21193414">
                    <a:off x="6526658" y="210650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85" name="Полилиния 184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6" name="Полилиния 185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7" name="Полилиния 186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8" name="Полилиния 187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59" name="Группа 158"/>
                  <p:cNvGrpSpPr/>
                  <p:nvPr/>
                </p:nvGrpSpPr>
                <p:grpSpPr>
                  <a:xfrm rot="21071149">
                    <a:off x="6421120" y="2252065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81" name="Полилиния 180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2" name="Полилиния 181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3" name="Полилиния 182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4" name="Полилиния 183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0" name="Группа 159"/>
                  <p:cNvGrpSpPr/>
                  <p:nvPr/>
                </p:nvGrpSpPr>
                <p:grpSpPr>
                  <a:xfrm rot="5110912" flipH="1">
                    <a:off x="6489034" y="2303128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77" name="Полилиния 176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8" name="Полилиния 177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9" name="Полилиния 178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80" name="Полилиния 179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1" name="Группа 160"/>
                  <p:cNvGrpSpPr/>
                  <p:nvPr/>
                </p:nvGrpSpPr>
                <p:grpSpPr>
                  <a:xfrm rot="5110912" flipH="1">
                    <a:off x="6580217" y="2173090"/>
                    <a:ext cx="104435" cy="183006"/>
                    <a:chOff x="6533432" y="2096347"/>
                    <a:chExt cx="104435" cy="183006"/>
                  </a:xfrm>
                  <a:grpFill/>
                </p:grpSpPr>
                <p:sp>
                  <p:nvSpPr>
                    <p:cNvPr id="173" name="Полилиния 172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4" name="Полилиния 173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5" name="Полилиния 174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6" name="Полилиния 175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2" name="Группа 161"/>
                  <p:cNvGrpSpPr/>
                  <p:nvPr/>
                </p:nvGrpSpPr>
                <p:grpSpPr>
                  <a:xfrm rot="5110912" flipH="1">
                    <a:off x="6692185" y="2065855"/>
                    <a:ext cx="74232" cy="159164"/>
                    <a:chOff x="6533432" y="2120189"/>
                    <a:chExt cx="74232" cy="159164"/>
                  </a:xfrm>
                  <a:grpFill/>
                </p:grpSpPr>
                <p:sp>
                  <p:nvSpPr>
                    <p:cNvPr id="170" name="Полилиния 169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1" name="Полилиния 170"/>
                    <p:cNvSpPr/>
                    <p:nvPr/>
                  </p:nvSpPr>
                  <p:spPr>
                    <a:xfrm>
                      <a:off x="6563635" y="2153911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72" name="Полилиния 171"/>
                    <p:cNvSpPr/>
                    <p:nvPr/>
                  </p:nvSpPr>
                  <p:spPr>
                    <a:xfrm>
                      <a:off x="6533432" y="2177753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grpSp>
                <p:nvGrpSpPr>
                  <p:cNvPr id="163" name="Группа 162"/>
                  <p:cNvGrpSpPr/>
                  <p:nvPr/>
                </p:nvGrpSpPr>
                <p:grpSpPr>
                  <a:xfrm rot="20815036" flipH="1" flipV="1">
                    <a:off x="6638845" y="2066016"/>
                    <a:ext cx="40363" cy="125442"/>
                    <a:chOff x="6597504" y="2096347"/>
                    <a:chExt cx="40363" cy="125442"/>
                  </a:xfrm>
                  <a:grpFill/>
                </p:grpSpPr>
                <p:sp>
                  <p:nvSpPr>
                    <p:cNvPr id="168" name="Полилиния 167"/>
                    <p:cNvSpPr/>
                    <p:nvPr/>
                  </p:nvSpPr>
                  <p:spPr>
                    <a:xfrm>
                      <a:off x="6627707" y="2096347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69" name="Полилиния 168"/>
                    <p:cNvSpPr/>
                    <p:nvPr/>
                  </p:nvSpPr>
                  <p:spPr>
                    <a:xfrm>
                      <a:off x="6597504" y="2120189"/>
                      <a:ext cx="10160" cy="101600"/>
                    </a:xfrm>
                    <a:custGeom>
                      <a:avLst/>
                      <a:gdLst>
                        <a:gd name="connsiteX0" fmla="*/ 10160 w 10160"/>
                        <a:gd name="connsiteY0" fmla="*/ 0 h 101600"/>
                        <a:gd name="connsiteX1" fmla="*/ 0 w 10160"/>
                        <a:gd name="connsiteY1" fmla="*/ 101600 h 101600"/>
                        <a:gd name="connsiteX2" fmla="*/ 0 w 10160"/>
                        <a:gd name="connsiteY2" fmla="*/ 101600 h 10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0160" h="101600">
                          <a:moveTo>
                            <a:pt x="10160" y="0"/>
                          </a:moveTo>
                          <a:lnTo>
                            <a:pt x="0" y="101600"/>
                          </a:lnTo>
                          <a:lnTo>
                            <a:pt x="0" y="101600"/>
                          </a:lnTo>
                        </a:path>
                      </a:pathLst>
                    </a:custGeom>
                    <a:grpFill/>
                    <a:ln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164" name="Полилиния 163"/>
                  <p:cNvSpPr/>
                  <p:nvPr/>
                </p:nvSpPr>
                <p:spPr>
                  <a:xfrm>
                    <a:off x="6692053" y="2065867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65" name="Полилиния 164"/>
                  <p:cNvSpPr/>
                  <p:nvPr/>
                </p:nvSpPr>
                <p:spPr>
                  <a:xfrm>
                    <a:off x="6718693" y="2054074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66" name="Полилиния 165"/>
                  <p:cNvSpPr/>
                  <p:nvPr/>
                </p:nvSpPr>
                <p:spPr>
                  <a:xfrm>
                    <a:off x="6749627" y="2032000"/>
                    <a:ext cx="10160" cy="57573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7" name="Полилиния 166"/>
                  <p:cNvSpPr/>
                  <p:nvPr/>
                </p:nvSpPr>
                <p:spPr>
                  <a:xfrm flipH="1">
                    <a:off x="6753469" y="2043854"/>
                    <a:ext cx="77438" cy="45719"/>
                  </a:xfrm>
                  <a:custGeom>
                    <a:avLst/>
                    <a:gdLst>
                      <a:gd name="connsiteX0" fmla="*/ 0 w 10160"/>
                      <a:gd name="connsiteY0" fmla="*/ 0 h 57573"/>
                      <a:gd name="connsiteX1" fmla="*/ 10160 w 10160"/>
                      <a:gd name="connsiteY1" fmla="*/ 57573 h 57573"/>
                      <a:gd name="connsiteX2" fmla="*/ 10160 w 10160"/>
                      <a:gd name="connsiteY2" fmla="*/ 57573 h 57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160" h="57573">
                        <a:moveTo>
                          <a:pt x="0" y="0"/>
                        </a:moveTo>
                        <a:lnTo>
                          <a:pt x="10160" y="57573"/>
                        </a:lnTo>
                        <a:lnTo>
                          <a:pt x="10160" y="57573"/>
                        </a:lnTo>
                      </a:path>
                    </a:pathLst>
                  </a:custGeom>
                  <a:grpFill/>
                  <a:ln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 flipH="1">
                  <a:off x="5768924" y="5152910"/>
                  <a:ext cx="297304" cy="312806"/>
                </a:xfrm>
                <a:prstGeom prst="line">
                  <a:avLst/>
                </a:prstGeom>
                <a:grpFill/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53" name="Picture 2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280981">
                <a:off x="1469402" y="4441258"/>
                <a:ext cx="923236" cy="12194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26" name="Группа 225"/>
            <p:cNvGrpSpPr/>
            <p:nvPr/>
          </p:nvGrpSpPr>
          <p:grpSpPr>
            <a:xfrm flipH="1">
              <a:off x="1924919" y="3279901"/>
              <a:ext cx="1849959" cy="1815629"/>
              <a:chOff x="6399799" y="2662887"/>
              <a:chExt cx="1749848" cy="1717374"/>
            </a:xfrm>
          </p:grpSpPr>
          <p:grpSp>
            <p:nvGrpSpPr>
              <p:cNvPr id="227" name="Группа 226"/>
              <p:cNvGrpSpPr/>
              <p:nvPr/>
            </p:nvGrpSpPr>
            <p:grpSpPr>
              <a:xfrm>
                <a:off x="6794109" y="3393346"/>
                <a:ext cx="387063" cy="396176"/>
                <a:chOff x="4880659" y="3576084"/>
                <a:chExt cx="981926" cy="1005044"/>
              </a:xfrm>
            </p:grpSpPr>
            <p:sp>
              <p:nvSpPr>
                <p:cNvPr id="231" name="Овал 230"/>
                <p:cNvSpPr/>
                <p:nvPr/>
              </p:nvSpPr>
              <p:spPr>
                <a:xfrm>
                  <a:off x="4880659" y="3576084"/>
                  <a:ext cx="981926" cy="100504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17ED8">
                        <a:shade val="30000"/>
                        <a:satMod val="115000"/>
                      </a:srgbClr>
                    </a:gs>
                    <a:gs pos="50000">
                      <a:srgbClr val="B17ED8">
                        <a:shade val="67500"/>
                        <a:satMod val="115000"/>
                      </a:srgbClr>
                    </a:gs>
                    <a:gs pos="100000">
                      <a:srgbClr val="B17ED8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3175">
                  <a:solidFill>
                    <a:srgbClr val="B17ED8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2" name="Овал 231"/>
                <p:cNvSpPr/>
                <p:nvPr/>
              </p:nvSpPr>
              <p:spPr>
                <a:xfrm>
                  <a:off x="5109780" y="3627922"/>
                  <a:ext cx="523696" cy="32931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rgbClr val="B17ED8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228" name="Picture 2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9799" y="2662887"/>
                <a:ext cx="625765" cy="8265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9" name="Picture 6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83895" flipH="1">
                <a:off x="7184201" y="3161830"/>
                <a:ext cx="952544" cy="978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0" name="Picture 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6680">
                <a:off x="6855451" y="3574946"/>
                <a:ext cx="1122719" cy="805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" name="Группа 7"/>
          <p:cNvGrpSpPr/>
          <p:nvPr/>
        </p:nvGrpSpPr>
        <p:grpSpPr>
          <a:xfrm>
            <a:off x="4899001" y="3630729"/>
            <a:ext cx="3705447" cy="1615225"/>
            <a:chOff x="4610969" y="3165136"/>
            <a:chExt cx="4140775" cy="1804987"/>
          </a:xfrm>
        </p:grpSpPr>
        <p:sp>
          <p:nvSpPr>
            <p:cNvPr id="242" name="Прямоугольник 241"/>
            <p:cNvSpPr/>
            <p:nvPr/>
          </p:nvSpPr>
          <p:spPr>
            <a:xfrm>
              <a:off x="4610969" y="3200733"/>
              <a:ext cx="4104455" cy="16747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4788024" y="3165136"/>
              <a:ext cx="3963720" cy="1804987"/>
              <a:chOff x="4788024" y="3165136"/>
              <a:chExt cx="3963720" cy="1804987"/>
            </a:xfrm>
          </p:grpSpPr>
          <p:sp>
            <p:nvSpPr>
              <p:cNvPr id="234" name="Овал 233"/>
              <p:cNvSpPr/>
              <p:nvPr/>
            </p:nvSpPr>
            <p:spPr>
              <a:xfrm>
                <a:off x="4788024" y="3369501"/>
                <a:ext cx="3744415" cy="1229729"/>
              </a:xfrm>
              <a:prstGeom prst="ellipse">
                <a:avLst/>
              </a:prstGeom>
              <a:gradFill flip="none" rotWithShape="1">
                <a:gsLst>
                  <a:gs pos="0">
                    <a:srgbClr val="FD99B3">
                      <a:tint val="66000"/>
                      <a:satMod val="160000"/>
                    </a:srgbClr>
                  </a:gs>
                  <a:gs pos="50000">
                    <a:srgbClr val="FD99B3">
                      <a:tint val="44500"/>
                      <a:satMod val="160000"/>
                    </a:srgbClr>
                  </a:gs>
                  <a:gs pos="100000">
                    <a:srgbClr val="FD99B3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B050"/>
                </a:solidFill>
                <a:prstDash val="solid"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5" name="Picture 7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11369">
                <a:off x="5179559" y="3336995"/>
                <a:ext cx="1300896" cy="926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36" name="Группа 235"/>
              <p:cNvGrpSpPr/>
              <p:nvPr/>
            </p:nvGrpSpPr>
            <p:grpSpPr>
              <a:xfrm>
                <a:off x="5004048" y="3165136"/>
                <a:ext cx="1596299" cy="1802100"/>
                <a:chOff x="2317643" y="2731208"/>
                <a:chExt cx="1596299" cy="1802100"/>
              </a:xfrm>
            </p:grpSpPr>
            <p:pic>
              <p:nvPicPr>
                <p:cNvPr id="237" name="Picture 5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17643" y="2731208"/>
                  <a:ext cx="1099627" cy="7830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8" name="Picture 6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73778">
                  <a:off x="2846727" y="3201189"/>
                  <a:ext cx="1026998" cy="731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9" name="Picture 8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5692" y="3125195"/>
                  <a:ext cx="1238250" cy="14081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40" name="Picture 9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5344" y="3165136"/>
                <a:ext cx="1676400" cy="18049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51" name="TextBox 250"/>
          <p:cNvSpPr txBox="1"/>
          <p:nvPr/>
        </p:nvSpPr>
        <p:spPr>
          <a:xfrm>
            <a:off x="600463" y="2636912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970609" y="2669781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4899001" y="4633712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604478" y="4696597"/>
            <a:ext cx="57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90480" y="3111351"/>
            <a:ext cx="7258984" cy="461665"/>
            <a:chOff x="690480" y="2492896"/>
            <a:chExt cx="7258984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690480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4 + 1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155610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4 + 2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52089" y="2492896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5508104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2 + 4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6973234" y="2492896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+ 4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Прямоугольник 265"/>
            <p:cNvSpPr/>
            <p:nvPr/>
          </p:nvSpPr>
          <p:spPr>
            <a:xfrm>
              <a:off x="6469713" y="2492896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3568" y="5229200"/>
            <a:ext cx="7488832" cy="461665"/>
            <a:chOff x="683568" y="4725144"/>
            <a:chExt cx="7488832" cy="461665"/>
          </a:xfrm>
        </p:grpSpPr>
        <p:sp>
          <p:nvSpPr>
            <p:cNvPr id="267" name="TextBox 266"/>
            <p:cNvSpPr txBox="1"/>
            <p:nvPr/>
          </p:nvSpPr>
          <p:spPr>
            <a:xfrm>
              <a:off x="683568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+ 2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2148698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3 - 2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Прямоугольник 268"/>
            <p:cNvSpPr/>
            <p:nvPr/>
          </p:nvSpPr>
          <p:spPr>
            <a:xfrm>
              <a:off x="1645177" y="4725144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5731040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4 - 1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7196170" y="4725144"/>
              <a:ext cx="976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3 - 1 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Прямоугольник 271"/>
            <p:cNvSpPr/>
            <p:nvPr/>
          </p:nvSpPr>
          <p:spPr>
            <a:xfrm>
              <a:off x="6692649" y="4725144"/>
              <a:ext cx="356188" cy="461665"/>
            </a:xfrm>
            <a:prstGeom prst="rect">
              <a:avLst/>
            </a:prstGeom>
            <a:ln>
              <a:solidFill>
                <a:srgbClr val="B17ED8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273" name="Нашивка 272"/>
          <p:cNvSpPr/>
          <p:nvPr/>
        </p:nvSpPr>
        <p:spPr>
          <a:xfrm>
            <a:off x="260565" y="5864641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" name="Нашивка 273"/>
          <p:cNvSpPr/>
          <p:nvPr/>
        </p:nvSpPr>
        <p:spPr>
          <a:xfrm rot="10800000">
            <a:off x="1264838" y="5864641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5" name="Равно 274"/>
          <p:cNvSpPr/>
          <p:nvPr/>
        </p:nvSpPr>
        <p:spPr>
          <a:xfrm>
            <a:off x="637665" y="6006053"/>
            <a:ext cx="518512" cy="235687"/>
          </a:xfrm>
          <a:prstGeom prst="mathEqual">
            <a:avLst>
              <a:gd name="adj1" fmla="val 23520"/>
              <a:gd name="adj2" fmla="val 18226"/>
            </a:avLst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Нашивка 275"/>
          <p:cNvSpPr/>
          <p:nvPr/>
        </p:nvSpPr>
        <p:spPr>
          <a:xfrm>
            <a:off x="260565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Нашивка 276"/>
          <p:cNvSpPr/>
          <p:nvPr/>
        </p:nvSpPr>
        <p:spPr>
          <a:xfrm rot="10800000">
            <a:off x="1264838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Равно 277"/>
          <p:cNvSpPr/>
          <p:nvPr/>
        </p:nvSpPr>
        <p:spPr>
          <a:xfrm>
            <a:off x="637665" y="6018684"/>
            <a:ext cx="518512" cy="235687"/>
          </a:xfrm>
          <a:prstGeom prst="mathEqual">
            <a:avLst>
              <a:gd name="adj1" fmla="val 23520"/>
              <a:gd name="adj2" fmla="val 18226"/>
            </a:avLst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Нашивка 278"/>
          <p:cNvSpPr/>
          <p:nvPr/>
        </p:nvSpPr>
        <p:spPr>
          <a:xfrm>
            <a:off x="251520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Нашивка 279"/>
          <p:cNvSpPr/>
          <p:nvPr/>
        </p:nvSpPr>
        <p:spPr>
          <a:xfrm rot="10800000">
            <a:off x="1259632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" name="Равно 280"/>
          <p:cNvSpPr/>
          <p:nvPr/>
        </p:nvSpPr>
        <p:spPr>
          <a:xfrm>
            <a:off x="628620" y="6018684"/>
            <a:ext cx="518512" cy="235687"/>
          </a:xfrm>
          <a:prstGeom prst="mathEqual">
            <a:avLst>
              <a:gd name="adj1" fmla="val 23520"/>
              <a:gd name="adj2" fmla="val 18226"/>
            </a:avLst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9512" y="5733256"/>
            <a:ext cx="8712968" cy="0"/>
          </a:xfrm>
          <a:prstGeom prst="line">
            <a:avLst/>
          </a:prstGeom>
          <a:ln>
            <a:solidFill>
              <a:srgbClr val="B17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510" y="764704"/>
            <a:ext cx="778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число перьев на рисунках ребят.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Нашивка 240"/>
          <p:cNvSpPr/>
          <p:nvPr/>
        </p:nvSpPr>
        <p:spPr>
          <a:xfrm>
            <a:off x="251520" y="5877272"/>
            <a:ext cx="282825" cy="377099"/>
          </a:xfrm>
          <a:prstGeom prst="chevron">
            <a:avLst/>
          </a:prstGeom>
          <a:solidFill>
            <a:srgbClr val="FF0000"/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867615" y="5949280"/>
            <a:ext cx="209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179512" y="129581"/>
            <a:ext cx="35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50. Числа 0 - 9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>
            <a:off x="7330451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834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8668E-6 L 0.04687 -0.403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20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2544E-6 L 0.57518 -0.405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20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2544E-6 L 0.15781 -0.0904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45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2544E-6 L 0.71702 -0.090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1" y="-45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74" grpId="0" animBg="1"/>
      <p:bldP spid="279" grpId="0" animBg="1"/>
      <p:bldP spid="280" grpId="0" animBg="1"/>
      <p:bldP spid="2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4368</TotalTime>
  <Words>1441</Words>
  <Application>Microsoft Office PowerPoint</Application>
  <PresentationFormat>Экран (4:3)</PresentationFormat>
  <Paragraphs>717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489</cp:revision>
  <dcterms:created xsi:type="dcterms:W3CDTF">2010-10-26T14:31:01Z</dcterms:created>
  <dcterms:modified xsi:type="dcterms:W3CDTF">2016-02-02T18:28:29Z</dcterms:modified>
</cp:coreProperties>
</file>