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54" r:id="rId2"/>
    <p:sldId id="462" r:id="rId3"/>
    <p:sldId id="435" r:id="rId4"/>
    <p:sldId id="473" r:id="rId5"/>
    <p:sldId id="466" r:id="rId6"/>
    <p:sldId id="505" r:id="rId7"/>
    <p:sldId id="468" r:id="rId8"/>
    <p:sldId id="469" r:id="rId9"/>
    <p:sldId id="470" r:id="rId10"/>
    <p:sldId id="471" r:id="rId11"/>
    <p:sldId id="515" r:id="rId12"/>
    <p:sldId id="420" r:id="rId13"/>
    <p:sldId id="496" r:id="rId14"/>
    <p:sldId id="507" r:id="rId15"/>
    <p:sldId id="499" r:id="rId16"/>
    <p:sldId id="514" r:id="rId17"/>
    <p:sldId id="45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BD0FF"/>
    <a:srgbClr val="FFC000"/>
    <a:srgbClr val="FF7C80"/>
    <a:srgbClr val="C39BE1"/>
    <a:srgbClr val="FD99B3"/>
    <a:srgbClr val="7ABB33"/>
    <a:srgbClr val="9ED462"/>
    <a:srgbClr val="C0E399"/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7" autoAdjust="0"/>
  </p:normalViewPr>
  <p:slideViewPr>
    <p:cSldViewPr>
      <p:cViewPr>
        <p:scale>
          <a:sx n="43" d="100"/>
          <a:sy n="43" d="100"/>
        </p:scale>
        <p:origin x="-95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5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2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ноль. Цифра 0»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70087"/>
            <a:ext cx="4354033" cy="28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3" y="5622205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50401" y="414212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Блок-схема: ручное управление 4"/>
          <p:cNvSpPr/>
          <p:nvPr/>
        </p:nvSpPr>
        <p:spPr>
          <a:xfrm rot="9859947">
            <a:off x="1987625" y="379764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1901410" y="4747365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2393" y="5380260"/>
            <a:ext cx="117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0620" y="5825703"/>
            <a:ext cx="203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нисколько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олнце 30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1124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" y="995317"/>
            <a:ext cx="7158430" cy="20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5998545" y="3635254"/>
            <a:ext cx="2682000" cy="26826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7615962" y="9953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32-конечная звезда 108"/>
          <p:cNvSpPr/>
          <p:nvPr/>
        </p:nvSpPr>
        <p:spPr>
          <a:xfrm>
            <a:off x="8564129" y="4509120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>
            <a:off x="7340964" y="3679497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037998" y="4949214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79188" y="4005064"/>
            <a:ext cx="46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ноль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0.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Дуга 119"/>
          <p:cNvSpPr/>
          <p:nvPr/>
        </p:nvSpPr>
        <p:spPr>
          <a:xfrm rot="728653">
            <a:off x="7172659" y="3550818"/>
            <a:ext cx="1453942" cy="2780991"/>
          </a:xfrm>
          <a:prstGeom prst="arc">
            <a:avLst>
              <a:gd name="adj1" fmla="val 19391495"/>
              <a:gd name="adj2" fmla="val 1169188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27740" y="503604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Дуга 103"/>
          <p:cNvSpPr/>
          <p:nvPr/>
        </p:nvSpPr>
        <p:spPr>
          <a:xfrm rot="990890" flipV="1">
            <a:off x="7143851" y="3593163"/>
            <a:ext cx="1453942" cy="2780991"/>
          </a:xfrm>
          <a:prstGeom prst="arc">
            <a:avLst>
              <a:gd name="adj1" fmla="val 2475005"/>
              <a:gd name="adj2" fmla="val 1029160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7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07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6584817" y="2940816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16" grpId="0"/>
      <p:bldP spid="120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82203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2876" y="3180086"/>
            <a:ext cx="87868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79945" y="3144128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13203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153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0364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9923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905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8292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29190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92456" y="3135849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9294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58016" y="3442271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7884" y="34290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8148" y="3480703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93208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076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715404" y="3442271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893340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4947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4282" y="3442271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Дуга 66"/>
          <p:cNvSpPr/>
          <p:nvPr/>
        </p:nvSpPr>
        <p:spPr>
          <a:xfrm rot="2412072" flipH="1">
            <a:off x="163191" y="2885200"/>
            <a:ext cx="1459505" cy="1261214"/>
          </a:xfrm>
          <a:prstGeom prst="arc">
            <a:avLst/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354" y="2146570"/>
            <a:ext cx="78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Расскажи, где стоит 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311122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1222557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блако 52"/>
          <p:cNvSpPr/>
          <p:nvPr/>
        </p:nvSpPr>
        <p:spPr>
          <a:xfrm flipH="1">
            <a:off x="7286644" y="5929330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7341661" y="4055690"/>
            <a:ext cx="1083154" cy="2064785"/>
            <a:chOff x="4386638" y="3967947"/>
            <a:chExt cx="1083154" cy="2064785"/>
          </a:xfrm>
        </p:grpSpPr>
        <p:sp>
          <p:nvSpPr>
            <p:cNvPr id="54" name="Овал 53"/>
            <p:cNvSpPr/>
            <p:nvPr/>
          </p:nvSpPr>
          <p:spPr>
            <a:xfrm>
              <a:off x="5151217" y="4758433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2"/>
            <p:cNvSpPr/>
            <p:nvPr/>
          </p:nvSpPr>
          <p:spPr>
            <a:xfrm>
              <a:off x="4450353" y="5212932"/>
              <a:ext cx="955724" cy="81980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577783" y="4631003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1"/>
            <p:cNvSpPr/>
            <p:nvPr/>
          </p:nvSpPr>
          <p:spPr>
            <a:xfrm>
              <a:off x="4641498" y="4312428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ручное управление 4"/>
            <p:cNvSpPr/>
            <p:nvPr/>
          </p:nvSpPr>
          <p:spPr>
            <a:xfrm rot="9859947">
              <a:off x="4578722" y="3967947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"/>
            <p:cNvSpPr/>
            <p:nvPr/>
          </p:nvSpPr>
          <p:spPr>
            <a:xfrm rot="5400000">
              <a:off x="5055645" y="4471715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6"/>
            <p:cNvSpPr/>
            <p:nvPr/>
          </p:nvSpPr>
          <p:spPr>
            <a:xfrm>
              <a:off x="4832643" y="4503573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7"/>
            <p:cNvSpPr/>
            <p:nvPr/>
          </p:nvSpPr>
          <p:spPr>
            <a:xfrm>
              <a:off x="5023787" y="4462008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9"/>
            <p:cNvSpPr/>
            <p:nvPr/>
          </p:nvSpPr>
          <p:spPr>
            <a:xfrm>
              <a:off x="4386638" y="4822148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Солнце 78"/>
          <p:cNvSpPr/>
          <p:nvPr/>
        </p:nvSpPr>
        <p:spPr>
          <a:xfrm>
            <a:off x="1071538" y="2500306"/>
            <a:ext cx="428628" cy="428628"/>
          </a:xfrm>
          <a:prstGeom prst="sun">
            <a:avLst>
              <a:gd name="adj" fmla="val 35667"/>
            </a:avLst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 -0.01783 -0.01701 -0.03542 -0.02639 -0.04514 C -0.03576 -0.05486 -0.046 -0.06181 -0.05659 -0.05903 C -0.06718 -0.05625 -0.08229 -0.03959 -0.08958 -0.02894 C -0.09687 -0.01829 -0.0993 0.00046 -0.10086 0.0050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67" grpId="0" animBg="1"/>
      <p:bldP spid="68" grpId="0"/>
      <p:bldP spid="43" grpId="0" animBg="1"/>
      <p:bldP spid="44" grpId="0" animBg="1"/>
      <p:bldP spid="79" grpId="0" animBg="1"/>
      <p:bldP spid="79" grpId="1" animBg="1"/>
      <p:bldP spid="7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/>
          <p:cNvSpPr/>
          <p:nvPr/>
        </p:nvSpPr>
        <p:spPr>
          <a:xfrm>
            <a:off x="2483768" y="5271591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-  0 = 2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451" y="4884642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589329" y="4202108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- 0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3203848" y="3812790"/>
            <a:ext cx="1638063" cy="141641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53876">
              <a:off x="4671036" y="4906822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848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39552" y="3484274"/>
            <a:ext cx="2016224" cy="1744926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845705" y="3799907"/>
              <a:ext cx="1638063" cy="1416410"/>
              <a:chOff x="4003815" y="4255351"/>
              <a:chExt cx="1638063" cy="1416410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39" y="4255351"/>
                <a:ext cx="652570" cy="810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53876">
                <a:off x="4671036" y="4906822"/>
                <a:ext cx="544131" cy="985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4" name="Прямоугольник 153"/>
          <p:cNvSpPr/>
          <p:nvPr/>
        </p:nvSpPr>
        <p:spPr>
          <a:xfrm>
            <a:off x="3220395" y="3482398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34743" y="1052736"/>
            <a:ext cx="2016224" cy="1744926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2" y="1331363"/>
              <a:ext cx="763099" cy="94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67" y="1621207"/>
              <a:ext cx="1185981" cy="117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239533" y="1052736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635" y="2453659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76904" y="1770570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2" y="1341069"/>
            <a:ext cx="763099" cy="9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7" y="1630913"/>
            <a:ext cx="1185981" cy="11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2426048" y="285219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109" y="1052736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56071" y="5919663"/>
            <a:ext cx="700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к любому числу прибавить или вычесть 0;</a:t>
            </a:r>
            <a:endParaRPr lang="ru-RU" dirty="0"/>
          </a:p>
        </p:txBody>
      </p:sp>
      <p:sp>
        <p:nvSpPr>
          <p:cNvPr id="214" name="TextBox 213"/>
          <p:cNvSpPr txBox="1"/>
          <p:nvPr/>
        </p:nvSpPr>
        <p:spPr>
          <a:xfrm>
            <a:off x="323528" y="538541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2455504" y="2869670"/>
            <a:ext cx="15680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+  0 =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3667374" y="2883294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3131840" y="2882632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3063684" y="530120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3637219" y="53133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608" y="263609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+ 0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48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54" grpId="0" animBg="1"/>
      <p:bldP spid="68" grpId="0"/>
      <p:bldP spid="155" grpId="0" animBg="1"/>
      <p:bldP spid="153" grpId="0"/>
      <p:bldP spid="214" grpId="0"/>
      <p:bldP spid="219" grpId="0" animBg="1"/>
      <p:bldP spid="220" grpId="0" animBg="1"/>
      <p:bldP spid="221" grpId="0" animBg="1"/>
      <p:bldP spid="22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55" y="1036002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36202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+ 3 = 3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47734" y="2491945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5764" y="1809411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18551" y="993490"/>
            <a:ext cx="2027204" cy="1817235"/>
            <a:chOff x="6300192" y="940248"/>
            <a:chExt cx="2027204" cy="1817235"/>
          </a:xfrm>
        </p:grpSpPr>
        <p:sp>
          <p:nvSpPr>
            <p:cNvPr id="7" name="Овал 6"/>
            <p:cNvSpPr/>
            <p:nvPr/>
          </p:nvSpPr>
          <p:spPr>
            <a:xfrm>
              <a:off x="6662860" y="1277144"/>
              <a:ext cx="1318310" cy="1022153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41" y="940248"/>
              <a:ext cx="1523149" cy="577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799" y="1488116"/>
              <a:ext cx="824597" cy="102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300192" y="1012557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85490"/>
              <a:ext cx="1035493" cy="99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58830" y="1051675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43964" y="1064879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1373" y="2892881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9082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20455" y="3484274"/>
            <a:ext cx="2016224" cy="1744926"/>
            <a:chOff x="107504" y="824506"/>
            <a:chExt cx="2016224" cy="1744926"/>
          </a:xfrm>
        </p:grpSpPr>
        <p:sp>
          <p:nvSpPr>
            <p:cNvPr id="17" name="Овал 16"/>
            <p:cNvSpPr/>
            <p:nvPr/>
          </p:nvSpPr>
          <p:spPr>
            <a:xfrm>
              <a:off x="372109" y="1124744"/>
              <a:ext cx="1568003" cy="981863"/>
            </a:xfrm>
            <a:prstGeom prst="ellipse">
              <a:avLst/>
            </a:prstGeom>
            <a:gradFill flip="none" rotWithShape="1">
              <a:gsLst>
                <a:gs pos="0">
                  <a:srgbClr val="C39BE1">
                    <a:tint val="66000"/>
                    <a:satMod val="160000"/>
                  </a:srgbClr>
                </a:gs>
                <a:gs pos="50000">
                  <a:srgbClr val="C39BE1">
                    <a:tint val="44500"/>
                    <a:satMod val="160000"/>
                  </a:srgbClr>
                </a:gs>
                <a:gs pos="100000">
                  <a:srgbClr val="C39BE1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63" y="915589"/>
              <a:ext cx="720080" cy="89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09" y="1810254"/>
              <a:ext cx="1568003" cy="59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98" y="824506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7504" y="82450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689467" y="4995031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497" y="4312497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25245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68109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77183" y="5385689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-  3 = 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67374" y="5415607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3528" y="55294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8782" y="5991671"/>
            <a:ext cx="669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из любого числа вычесть это же число?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15608" y="285211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3929336"/>
            <a:ext cx="261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0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+ 0 = 0;   0 – 0 = 0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23" grpId="0"/>
      <p:bldP spid="25" grpId="0" animBg="1"/>
      <p:bldP spid="26" grpId="0" animBg="1"/>
      <p:bldP spid="57" grpId="0" animBg="1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23528" y="1916832"/>
            <a:ext cx="7704856" cy="2160240"/>
            <a:chOff x="323528" y="2132856"/>
            <a:chExt cx="7704856" cy="2160240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2204864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4  -  0 = 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2916233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 -  4  + 5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3564305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-  2  -  7 = 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204864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-  0  +  8  = 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2916233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0  +  2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9992" y="3564305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6  -  4 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3568" y="2143308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38566" y="2132856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2864562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38566" y="2854110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8" y="35114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38566" y="35010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32040" y="21433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87038" y="2132856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32040" y="2834812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87038" y="28243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32040" y="358521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87038" y="357475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549708" y="5601264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2548" y="5597951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9512" y="5084048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07877" y="4161854"/>
            <a:ext cx="818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695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888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 4  -  0 =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0020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 -  4  + 5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482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-  2  -  7 = 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9888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-  0  +  8  =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70020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0  +  2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34828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6  -  4 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2728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38566" y="191683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648538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8566" y="2638086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2954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8566" y="32849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19272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7038" y="1916832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261878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7038" y="26083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329717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87038" y="328672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4005064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07979" y="5809947"/>
            <a:ext cx="20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13">
            <a:off x="2790578" y="3928282"/>
            <a:ext cx="2544935" cy="24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153">
            <a:off x="4140188" y="4896483"/>
            <a:ext cx="393783" cy="7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75" y="4635887"/>
            <a:ext cx="554586" cy="6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0" y="5586786"/>
            <a:ext cx="472259" cy="5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20" y="4505176"/>
            <a:ext cx="649689" cy="6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9" y="4875836"/>
            <a:ext cx="521115" cy="6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олилиния 49"/>
          <p:cNvSpPr/>
          <p:nvPr/>
        </p:nvSpPr>
        <p:spPr>
          <a:xfrm rot="10458218">
            <a:off x="3796274" y="5540766"/>
            <a:ext cx="64097" cy="92039"/>
          </a:xfrm>
          <a:custGeom>
            <a:avLst/>
            <a:gdLst>
              <a:gd name="connsiteX0" fmla="*/ 1886 w 88570"/>
              <a:gd name="connsiteY0" fmla="*/ 12301 h 127180"/>
              <a:gd name="connsiteX1" fmla="*/ 10087 w 88570"/>
              <a:gd name="connsiteY1" fmla="*/ 123013 h 127180"/>
              <a:gd name="connsiteX2" fmla="*/ 79795 w 88570"/>
              <a:gd name="connsiteY2" fmla="*/ 102511 h 127180"/>
              <a:gd name="connsiteX3" fmla="*/ 87996 w 88570"/>
              <a:gd name="connsiteY3" fmla="*/ 90210 h 127180"/>
              <a:gd name="connsiteX4" fmla="*/ 83895 w 88570"/>
              <a:gd name="connsiteY4" fmla="*/ 0 h 127180"/>
              <a:gd name="connsiteX5" fmla="*/ 83895 w 88570"/>
              <a:gd name="connsiteY5" fmla="*/ 0 h 12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70" h="127180">
                <a:moveTo>
                  <a:pt x="1886" y="12301"/>
                </a:moveTo>
                <a:cubicBezTo>
                  <a:pt x="-506" y="60139"/>
                  <a:pt x="-2898" y="107978"/>
                  <a:pt x="10087" y="123013"/>
                </a:cubicBezTo>
                <a:cubicBezTo>
                  <a:pt x="23072" y="138048"/>
                  <a:pt x="66810" y="107978"/>
                  <a:pt x="79795" y="102511"/>
                </a:cubicBezTo>
                <a:cubicBezTo>
                  <a:pt x="92780" y="97044"/>
                  <a:pt x="87313" y="107295"/>
                  <a:pt x="87996" y="90210"/>
                </a:cubicBezTo>
                <a:cubicBezTo>
                  <a:pt x="88679" y="73125"/>
                  <a:pt x="83895" y="0"/>
                  <a:pt x="83895" y="0"/>
                </a:cubicBezTo>
                <a:lnTo>
                  <a:pt x="83895" y="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463812" y="1941985"/>
            <a:ext cx="2801268" cy="1489272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3480" flipH="1">
            <a:off x="5590627" y="1788041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9" y="1739702"/>
            <a:ext cx="811089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073827"/>
            <a:ext cx="3451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Барсучиха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Барсучиха-бабушка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Напекла оладушков.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Угостила двух внучат —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Двух драчливых барсучат,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endParaRPr lang="ru-RU" sz="2400" dirty="0" smtClean="0">
              <a:solidFill>
                <a:srgbClr val="F3650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479541" y="3621033"/>
            <a:ext cx="714380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059">
            <a:off x="6609467" y="1769409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820" y="3299500"/>
            <a:ext cx="471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 внучата не наелись, </a:t>
            </a:r>
            <a:b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 рёвом блюдцами стучат! 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Ну-ка, сколько барсучат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Ждут добавки и молчат?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31491"/>
            <a:ext cx="871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Обозначить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воспитанных барсучат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моделями числа.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0091" y="4350295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63695" y="2107065"/>
            <a:ext cx="5042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«нужную»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999" y="1095127"/>
            <a:ext cx="427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Отгадай загадку - шутку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107065"/>
            <a:ext cx="808582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345" y="597398"/>
            <a:ext cx="842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из «Методических рекомендаций»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  <p:bldP spid="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50" y="1268760"/>
            <a:ext cx="802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386" y="3573016"/>
            <a:ext cx="7991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знакомых тебе кошек умеют вышивать?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386" y="2747222"/>
            <a:ext cx="728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говорящих собак ты знаешь?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386" y="2088927"/>
            <a:ext cx="856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дедушек  учится в нашем классе?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30247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533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49809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41818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40954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68384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32099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9"/>
          <p:cNvSpPr/>
          <p:nvPr/>
        </p:nvSpPr>
        <p:spPr>
          <a:xfrm>
            <a:off x="1777239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-42340" y="1904585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617443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69323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25601" y="1397966"/>
            <a:ext cx="83142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67134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65472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161977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053986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2"/>
          <p:cNvSpPr/>
          <p:nvPr/>
        </p:nvSpPr>
        <p:spPr>
          <a:xfrm>
            <a:off x="3353122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80552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544267" y="2795712"/>
            <a:ext cx="637149" cy="446005"/>
            <a:chOff x="2050400" y="2795712"/>
            <a:chExt cx="637149" cy="446005"/>
          </a:xfrm>
        </p:grpSpPr>
        <p:sp>
          <p:nvSpPr>
            <p:cNvPr id="35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Блок-схема: ручное управление 4"/>
          <p:cNvSpPr/>
          <p:nvPr/>
        </p:nvSpPr>
        <p:spPr>
          <a:xfrm rot="9859947">
            <a:off x="3481491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7640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лако 41"/>
          <p:cNvSpPr/>
          <p:nvPr/>
        </p:nvSpPr>
        <p:spPr>
          <a:xfrm>
            <a:off x="4674145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2"/>
          <p:cNvSpPr/>
          <p:nvPr/>
        </p:nvSpPr>
        <p:spPr>
          <a:xfrm>
            <a:off x="4865290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4992720" y="2451231"/>
            <a:ext cx="700864" cy="1346932"/>
            <a:chOff x="1986685" y="2451231"/>
            <a:chExt cx="700864" cy="1346932"/>
          </a:xfrm>
        </p:grpSpPr>
        <p:sp>
          <p:nvSpPr>
            <p:cNvPr id="46" name="Овал 45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62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Овал 65"/>
          <p:cNvSpPr/>
          <p:nvPr/>
        </p:nvSpPr>
        <p:spPr>
          <a:xfrm>
            <a:off x="6089808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лако 66"/>
          <p:cNvSpPr/>
          <p:nvPr/>
        </p:nvSpPr>
        <p:spPr>
          <a:xfrm>
            <a:off x="6186313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04888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6505827" y="3262015"/>
            <a:ext cx="699925" cy="790486"/>
            <a:chOff x="1987624" y="3262015"/>
            <a:chExt cx="699925" cy="790486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7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Овал 76"/>
          <p:cNvSpPr/>
          <p:nvPr/>
        </p:nvSpPr>
        <p:spPr>
          <a:xfrm>
            <a:off x="7601976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блако 77"/>
          <p:cNvSpPr/>
          <p:nvPr/>
        </p:nvSpPr>
        <p:spPr>
          <a:xfrm>
            <a:off x="7698481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8111315" y="4142122"/>
            <a:ext cx="637149" cy="446005"/>
            <a:chOff x="2050400" y="2795712"/>
            <a:chExt cx="637149" cy="446005"/>
          </a:xfrm>
        </p:grpSpPr>
        <p:sp>
          <p:nvSpPr>
            <p:cNvPr id="81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Овал 90"/>
          <p:cNvSpPr/>
          <p:nvPr/>
        </p:nvSpPr>
        <p:spPr>
          <a:xfrm>
            <a:off x="1075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11"/>
          <p:cNvGrpSpPr/>
          <p:nvPr/>
        </p:nvGrpSpPr>
        <p:grpSpPr>
          <a:xfrm>
            <a:off x="251520" y="2451231"/>
            <a:ext cx="1338014" cy="2192215"/>
            <a:chOff x="1000100" y="2399822"/>
            <a:chExt cx="1500198" cy="2457938"/>
          </a:xfrm>
        </p:grpSpPr>
        <p:sp>
          <p:nvSpPr>
            <p:cNvPr id="93" name="Облако 92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102"/>
          <p:cNvSpPr/>
          <p:nvPr/>
        </p:nvSpPr>
        <p:spPr>
          <a:xfrm flipH="1">
            <a:off x="7993496" y="4802282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106" name="Солнце 105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олнце 106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4" name="Солнце 113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Солнце 114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олнце 115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Солнце 116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Солнце 117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олнце 118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Солнце 119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олнце 120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олнце 121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Солнце 122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олнце 123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25" name="Солнце 124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Солнце 125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Солнце 126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Равнобедренный треугольник 5"/>
          <p:cNvSpPr/>
          <p:nvPr/>
        </p:nvSpPr>
        <p:spPr>
          <a:xfrm rot="5400000">
            <a:off x="8525461" y="4301410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ручное управление 4"/>
          <p:cNvSpPr/>
          <p:nvPr/>
        </p:nvSpPr>
        <p:spPr>
          <a:xfrm rot="9859947">
            <a:off x="8057388" y="3779496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3837 -0.00486 0.05243 -0.00694 0.09514 -0.00879 C 0.11042 -0.01526 0.11702 -0.01781 0.13438 -0.01966 C 0.18577 -0.01734 0.16615 -0.01757 0.19341 -0.01757 " pathEditMode="relative" ptsTypes="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934 -0.01757 C 0.21632 -0.01827 0.23924 -0.01827 0.26215 -0.01966 C 0.27188 -0.02012 0.28177 -0.02821 0.29167 -0.02844 C 0.32222 -0.02914 0.35295 -0.02844 0.38351 -0.02844 " pathEditMode="relative" ptsTypes="fff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8351 -0.02844 C 0.40156 -0.03607 0.38177 -0.02844 0.42778 -0.0326 C 0.43247 -0.03306 0.43785 -0.03607 0.44254 -0.03699 C 0.45069 -0.03861 0.45903 -0.03861 0.46701 -0.04139 C 0.47205 -0.04324 0.47656 -0.04717 0.48177 -0.04809 C 0.48941 -0.04925 0.49722 -0.04948 0.50486 -0.05017 C 0.51701 -0.05526 0.50799 -0.05225 0.53264 -0.05225 " pathEditMode="relative" ptsTypes="ffffff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3264 -0.05226 C 0.64184 -0.05434 0.61406 -0.05041 0.66875 -0.05896 C 0.67795 -0.06312 0.69583 -0.07191 0.70486 -0.07191 " pathEditMode="relative" ptsTypes="ff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0486 -0.07191 C 0.7658 -0.07283 0.81267 -0.0763 0.86719 -0.0763 " pathEditMode="relative" ptsTypes="f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4394E-6 L -0.08854 -0.126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6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041 L -0.35452 -0.12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341E-7 L 0.16528 -0.1223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28E-6 L 0.69774 -0.1225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78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43385 -0.1223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58" grpId="0"/>
      <p:bldP spid="60" grpId="0"/>
      <p:bldP spid="31" grpId="0" animBg="1"/>
      <p:bldP spid="43" grpId="0" animBg="1"/>
      <p:bldP spid="69" grpId="0" animBg="1"/>
      <p:bldP spid="91" grpId="0" animBg="1"/>
      <p:bldP spid="10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1668110" y="2451231"/>
            <a:ext cx="1338014" cy="2192215"/>
            <a:chOff x="1000100" y="2399822"/>
            <a:chExt cx="1500198" cy="2457938"/>
          </a:xfrm>
        </p:grpSpPr>
        <p:sp>
          <p:nvSpPr>
            <p:cNvPr id="19" name="Облако 18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олнце 17"/>
          <p:cNvSpPr/>
          <p:nvPr/>
        </p:nvSpPr>
        <p:spPr>
          <a:xfrm>
            <a:off x="2016119" y="1595121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94" name="Солнце 93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олнце 94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олнце 95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олнце 96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олнце 101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олнце 35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олнце 36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олнце 37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олнце 38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олнце 39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олнце 40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олнце 41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олнце 42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44" name="Солнце 43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олнце 44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олнце 45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1830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8907 -0.126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8" grpId="0" animBg="1"/>
      <p:bldP spid="6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1"/>
          <p:cNvSpPr/>
          <p:nvPr/>
        </p:nvSpPr>
        <p:spPr>
          <a:xfrm>
            <a:off x="2050400" y="2795712"/>
            <a:ext cx="573435" cy="44600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5"/>
          <p:cNvSpPr/>
          <p:nvPr/>
        </p:nvSpPr>
        <p:spPr>
          <a:xfrm rot="5400000">
            <a:off x="2464547" y="2954999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6"/>
          <p:cNvSpPr/>
          <p:nvPr/>
        </p:nvSpPr>
        <p:spPr>
          <a:xfrm>
            <a:off x="2241545" y="2986857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7"/>
          <p:cNvSpPr/>
          <p:nvPr/>
        </p:nvSpPr>
        <p:spPr>
          <a:xfrm>
            <a:off x="2432689" y="2945292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9"/>
          <p:cNvSpPr/>
          <p:nvPr/>
        </p:nvSpPr>
        <p:spPr>
          <a:xfrm>
            <a:off x="1795540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342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8072 -0.13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50400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60" y="476055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25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341E-7 L 0.00347 -0.12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86685" y="2451231"/>
            <a:ext cx="700864" cy="1346932"/>
            <a:chOff x="1986685" y="2451231"/>
            <a:chExt cx="700864" cy="1346932"/>
          </a:xfrm>
        </p:grpSpPr>
        <p:sp>
          <p:nvSpPr>
            <p:cNvPr id="22" name="Овал 21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731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11111E-6 L 0.11163 -0.122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986685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987624" y="3262015"/>
            <a:ext cx="699925" cy="790486"/>
            <a:chOff x="1987624" y="3262015"/>
            <a:chExt cx="699925" cy="79048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9" y="4775299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8548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0156 -0.122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4868</TotalTime>
  <Words>958</Words>
  <Application>Microsoft Office PowerPoint</Application>
  <PresentationFormat>Экран (4:3)</PresentationFormat>
  <Paragraphs>203</Paragraphs>
  <Slides>17</Slides>
  <Notes>7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493</cp:revision>
  <dcterms:created xsi:type="dcterms:W3CDTF">2010-10-26T14:31:01Z</dcterms:created>
  <dcterms:modified xsi:type="dcterms:W3CDTF">2016-02-02T18:28:13Z</dcterms:modified>
</cp:coreProperties>
</file>