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437" r:id="rId2"/>
    <p:sldId id="459" r:id="rId3"/>
    <p:sldId id="462" r:id="rId4"/>
    <p:sldId id="465" r:id="rId5"/>
    <p:sldId id="429" r:id="rId6"/>
    <p:sldId id="441" r:id="rId7"/>
    <p:sldId id="442" r:id="rId8"/>
    <p:sldId id="443" r:id="rId9"/>
    <p:sldId id="445" r:id="rId10"/>
    <p:sldId id="457" r:id="rId11"/>
    <p:sldId id="458" r:id="rId12"/>
    <p:sldId id="453" r:id="rId13"/>
    <p:sldId id="455" r:id="rId14"/>
    <p:sldId id="456" r:id="rId15"/>
    <p:sldId id="43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08C"/>
    <a:srgbClr val="FFE947"/>
    <a:srgbClr val="B51BB1"/>
    <a:srgbClr val="FD99B3"/>
    <a:srgbClr val="F36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6" autoAdjust="0"/>
    <p:restoredTop sz="92100" autoAdjust="0"/>
  </p:normalViewPr>
  <p:slideViewPr>
    <p:cSldViewPr>
      <p:cViewPr>
        <p:scale>
          <a:sx n="47" d="100"/>
          <a:sy n="47" d="100"/>
        </p:scale>
        <p:origin x="-83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4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Первичное закрепление №4 с. 14 учебника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№4</a:t>
            </a:r>
            <a:r>
              <a:rPr lang="ru-RU" baseline="0" dirty="0" smtClean="0">
                <a:solidFill>
                  <a:srgbClr val="00B0F0"/>
                </a:solidFill>
              </a:rPr>
              <a:t> РТ самостоятельная работа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Первичное закрепление №4 с. 14 учебника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№4</a:t>
            </a:r>
            <a:r>
              <a:rPr lang="ru-RU" baseline="0" dirty="0" smtClean="0">
                <a:solidFill>
                  <a:srgbClr val="00B0F0"/>
                </a:solidFill>
              </a:rPr>
              <a:t> РТ самостоятельная работа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678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67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86710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48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06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«Числа 1- 9»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357297"/>
            <a:ext cx="4576880" cy="284420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95983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78295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507540" cy="1051320"/>
            <a:chOff x="179512" y="1748772"/>
            <a:chExt cx="350754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117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- 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507540" cy="357190"/>
              <a:chOff x="179512" y="1748772"/>
              <a:chExt cx="350754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4643438" y="1739947"/>
            <a:ext cx="3571900" cy="1060145"/>
            <a:chOff x="4643438" y="1739947"/>
            <a:chExt cx="3571900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-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389239" y="4365104"/>
              <a:ext cx="1166099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36614"/>
              </p:ext>
            </p:extLst>
          </p:nvPr>
        </p:nvGraphicFramePr>
        <p:xfrm>
          <a:off x="139991" y="170080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74642"/>
              </p:ext>
            </p:extLst>
          </p:nvPr>
        </p:nvGraphicFramePr>
        <p:xfrm>
          <a:off x="4643438" y="170422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3954189" y="2276872"/>
            <a:ext cx="473795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954189" y="5073784"/>
            <a:ext cx="481947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1389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915816" y="1731992"/>
            <a:ext cx="738890" cy="428628"/>
            <a:chOff x="2915816" y="1776236"/>
            <a:chExt cx="738890" cy="428628"/>
          </a:xfrm>
        </p:grpSpPr>
        <p:cxnSp>
          <p:nvCxnSpPr>
            <p:cNvPr id="147" name="Прямая соединительная линия 146"/>
            <p:cNvCxnSpPr/>
            <p:nvPr/>
          </p:nvCxnSpPr>
          <p:spPr>
            <a:xfrm rot="5400000">
              <a:off x="2844378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5400000">
              <a:off x="3297516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6977760" y="1700808"/>
            <a:ext cx="1194640" cy="428628"/>
            <a:chOff x="6977760" y="1700808"/>
            <a:chExt cx="1194640" cy="428628"/>
          </a:xfrm>
        </p:grpSpPr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736207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7815210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5400000">
              <a:off x="690632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Прямоугольник 156"/>
          <p:cNvSpPr/>
          <p:nvPr/>
        </p:nvSpPr>
        <p:spPr>
          <a:xfrm>
            <a:off x="2833554" y="5882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Нашивка 181"/>
          <p:cNvSpPr/>
          <p:nvPr/>
        </p:nvSpPr>
        <p:spPr>
          <a:xfrm>
            <a:off x="4121585" y="2353945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843808" y="58858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691680" y="58625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899592" y="58495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2123728" y="58693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899592" y="58529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Равно 187"/>
          <p:cNvSpPr/>
          <p:nvPr/>
        </p:nvSpPr>
        <p:spPr>
          <a:xfrm>
            <a:off x="3954189" y="4505678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765968" y="3789714"/>
            <a:ext cx="2054855" cy="431374"/>
            <a:chOff x="6039471" y="2694613"/>
            <a:chExt cx="2054855" cy="431374"/>
          </a:xfrm>
        </p:grpSpPr>
        <p:cxnSp>
          <p:nvCxnSpPr>
            <p:cNvPr id="190" name="Прямая соединительная линия 189"/>
            <p:cNvCxnSpPr/>
            <p:nvPr/>
          </p:nvCxnSpPr>
          <p:spPr>
            <a:xfrm rot="5400000">
              <a:off x="728399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5400000">
              <a:off x="7737136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5400000">
              <a:off x="682824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5400000">
              <a:off x="6397801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5400000">
              <a:off x="5968033" y="2768797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940152" y="3717032"/>
            <a:ext cx="2545428" cy="504055"/>
            <a:chOff x="6250032" y="4056996"/>
            <a:chExt cx="2322498" cy="504055"/>
          </a:xfrm>
        </p:grpSpPr>
        <p:cxnSp>
          <p:nvCxnSpPr>
            <p:cNvPr id="196" name="Прямая соединительная линия 195"/>
            <p:cNvCxnSpPr/>
            <p:nvPr/>
          </p:nvCxnSpPr>
          <p:spPr>
            <a:xfrm rot="5400000">
              <a:off x="793636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5400000">
              <a:off x="8215340" y="420386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5400000">
              <a:off x="748061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5400000">
              <a:off x="7050164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5400000">
              <a:off x="6620396" y="416067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5400000">
              <a:off x="6178594" y="412843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140" name="Прямоугольник 139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4461 -0.521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2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0.28611 -0.518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0.07344 -0.4342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3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20052 -0.5217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-2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2.96296E-6 L 0.48559 -0.5192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49" y="-2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0.37274 -0.434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8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02101 -0.4282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05243 -0.217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4444E-6 L 0.14427 -0.2145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-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0.2073 -0.1180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0.15208 -0.2138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34114 -0.2155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45677 -0.11944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7407E-6 L -0.04392 -0.1217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69" grpId="0" animBg="1"/>
      <p:bldP spid="104" grpId="0"/>
      <p:bldP spid="110" grpId="0"/>
      <p:bldP spid="113" grpId="0"/>
      <p:bldP spid="114" grpId="0"/>
      <p:bldP spid="124" grpId="0"/>
      <p:bldP spid="125" grpId="0"/>
      <p:bldP spid="157" grpId="0"/>
      <p:bldP spid="182" grpId="0" animBg="1"/>
      <p:bldP spid="183" grpId="0"/>
      <p:bldP spid="184" grpId="0"/>
      <p:bldP spid="185" grpId="0"/>
      <p:bldP spid="186" grpId="0"/>
      <p:bldP spid="187" grpId="0"/>
      <p:bldP spid="1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402706" y="1650852"/>
            <a:ext cx="1976708" cy="1073621"/>
          </a:xfrm>
          <a:prstGeom prst="ellipse">
            <a:avLst/>
          </a:prstGeom>
          <a:solidFill>
            <a:srgbClr val="B8E08C"/>
          </a:solidFill>
          <a:ln w="3175"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 rot="7313868">
            <a:off x="3767371" y="1446931"/>
            <a:ext cx="429380" cy="241986"/>
            <a:chOff x="2780742" y="3436832"/>
            <a:chExt cx="2140407" cy="1477606"/>
          </a:xfrm>
        </p:grpSpPr>
        <p:sp>
          <p:nvSpPr>
            <p:cNvPr id="3" name="Скругленный прямоугольник 2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 rot="8424602">
            <a:off x="4311832" y="1286673"/>
            <a:ext cx="429381" cy="241987"/>
            <a:chOff x="2780742" y="3436832"/>
            <a:chExt cx="2140407" cy="1477606"/>
          </a:xfrm>
        </p:grpSpPr>
        <p:sp>
          <p:nvSpPr>
            <p:cNvPr id="26" name="Скругленный прямоугольник 25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4927990" y="2188406"/>
            <a:ext cx="523790" cy="411142"/>
            <a:chOff x="3626204" y="4479475"/>
            <a:chExt cx="1665827" cy="1307569"/>
          </a:xfrm>
        </p:grpSpPr>
        <p:sp>
          <p:nvSpPr>
            <p:cNvPr id="47" name="Полилиния 46"/>
            <p:cNvSpPr/>
            <p:nvPr/>
          </p:nvSpPr>
          <p:spPr>
            <a:xfrm>
              <a:off x="3805084" y="4837471"/>
              <a:ext cx="1327355" cy="949573"/>
            </a:xfrm>
            <a:custGeom>
              <a:avLst/>
              <a:gdLst>
                <a:gd name="connsiteX0" fmla="*/ 0 w 1327355"/>
                <a:gd name="connsiteY0" fmla="*/ 14748 h 949573"/>
                <a:gd name="connsiteX1" fmla="*/ 412955 w 1327355"/>
                <a:gd name="connsiteY1" fmla="*/ 383458 h 949573"/>
                <a:gd name="connsiteX2" fmla="*/ 427703 w 1327355"/>
                <a:gd name="connsiteY2" fmla="*/ 545690 h 949573"/>
                <a:gd name="connsiteX3" fmla="*/ 427703 w 1327355"/>
                <a:gd name="connsiteY3" fmla="*/ 737419 h 949573"/>
                <a:gd name="connsiteX4" fmla="*/ 471948 w 1327355"/>
                <a:gd name="connsiteY4" fmla="*/ 884903 h 949573"/>
                <a:gd name="connsiteX5" fmla="*/ 589935 w 1327355"/>
                <a:gd name="connsiteY5" fmla="*/ 943897 h 949573"/>
                <a:gd name="connsiteX6" fmla="*/ 604684 w 1327355"/>
                <a:gd name="connsiteY6" fmla="*/ 943897 h 949573"/>
                <a:gd name="connsiteX7" fmla="*/ 752168 w 1327355"/>
                <a:gd name="connsiteY7" fmla="*/ 914400 h 949573"/>
                <a:gd name="connsiteX8" fmla="*/ 781664 w 1327355"/>
                <a:gd name="connsiteY8" fmla="*/ 855406 h 949573"/>
                <a:gd name="connsiteX9" fmla="*/ 781664 w 1327355"/>
                <a:gd name="connsiteY9" fmla="*/ 811161 h 949573"/>
                <a:gd name="connsiteX10" fmla="*/ 825910 w 1327355"/>
                <a:gd name="connsiteY10" fmla="*/ 560439 h 949573"/>
                <a:gd name="connsiteX11" fmla="*/ 825910 w 1327355"/>
                <a:gd name="connsiteY11" fmla="*/ 457200 h 949573"/>
                <a:gd name="connsiteX12" fmla="*/ 1238864 w 1327355"/>
                <a:gd name="connsiteY12" fmla="*/ 191729 h 949573"/>
                <a:gd name="connsiteX13" fmla="*/ 1283110 w 1327355"/>
                <a:gd name="connsiteY13" fmla="*/ 88490 h 949573"/>
                <a:gd name="connsiteX14" fmla="*/ 1327355 w 1327355"/>
                <a:gd name="connsiteY14" fmla="*/ 0 h 94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7355" h="949573">
                  <a:moveTo>
                    <a:pt x="0" y="14748"/>
                  </a:moveTo>
                  <a:cubicBezTo>
                    <a:pt x="170835" y="154858"/>
                    <a:pt x="341671" y="294968"/>
                    <a:pt x="412955" y="383458"/>
                  </a:cubicBezTo>
                  <a:cubicBezTo>
                    <a:pt x="484239" y="471948"/>
                    <a:pt x="425245" y="486697"/>
                    <a:pt x="427703" y="545690"/>
                  </a:cubicBezTo>
                  <a:cubicBezTo>
                    <a:pt x="430161" y="604683"/>
                    <a:pt x="420329" y="680884"/>
                    <a:pt x="427703" y="737419"/>
                  </a:cubicBezTo>
                  <a:cubicBezTo>
                    <a:pt x="435077" y="793954"/>
                    <a:pt x="444909" y="850490"/>
                    <a:pt x="471948" y="884903"/>
                  </a:cubicBezTo>
                  <a:cubicBezTo>
                    <a:pt x="498987" y="919316"/>
                    <a:pt x="567812" y="934065"/>
                    <a:pt x="589935" y="943897"/>
                  </a:cubicBezTo>
                  <a:cubicBezTo>
                    <a:pt x="612058" y="953729"/>
                    <a:pt x="577645" y="948813"/>
                    <a:pt x="604684" y="943897"/>
                  </a:cubicBezTo>
                  <a:cubicBezTo>
                    <a:pt x="631723" y="938981"/>
                    <a:pt x="722671" y="929148"/>
                    <a:pt x="752168" y="914400"/>
                  </a:cubicBezTo>
                  <a:cubicBezTo>
                    <a:pt x="781665" y="899652"/>
                    <a:pt x="776748" y="872613"/>
                    <a:pt x="781664" y="855406"/>
                  </a:cubicBezTo>
                  <a:cubicBezTo>
                    <a:pt x="786580" y="838200"/>
                    <a:pt x="774290" y="860322"/>
                    <a:pt x="781664" y="811161"/>
                  </a:cubicBezTo>
                  <a:cubicBezTo>
                    <a:pt x="789038" y="762000"/>
                    <a:pt x="818536" y="619432"/>
                    <a:pt x="825910" y="560439"/>
                  </a:cubicBezTo>
                  <a:cubicBezTo>
                    <a:pt x="833284" y="501446"/>
                    <a:pt x="757084" y="518652"/>
                    <a:pt x="825910" y="457200"/>
                  </a:cubicBezTo>
                  <a:cubicBezTo>
                    <a:pt x="894736" y="395748"/>
                    <a:pt x="1162664" y="253181"/>
                    <a:pt x="1238864" y="191729"/>
                  </a:cubicBezTo>
                  <a:cubicBezTo>
                    <a:pt x="1315064" y="130277"/>
                    <a:pt x="1268362" y="120445"/>
                    <a:pt x="1283110" y="88490"/>
                  </a:cubicBezTo>
                  <a:cubicBezTo>
                    <a:pt x="1297858" y="56535"/>
                    <a:pt x="1327355" y="0"/>
                    <a:pt x="1327355" y="0"/>
                  </a:cubicBez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3626204" y="4479475"/>
              <a:ext cx="1665827" cy="701568"/>
              <a:chOff x="3693329" y="4483339"/>
              <a:chExt cx="1665827" cy="701568"/>
            </a:xfrm>
          </p:grpSpPr>
          <p:sp>
            <p:nvSpPr>
              <p:cNvPr id="53" name="Полилиния 52"/>
              <p:cNvSpPr/>
              <p:nvPr/>
            </p:nvSpPr>
            <p:spPr>
              <a:xfrm>
                <a:off x="3693329" y="4483339"/>
                <a:ext cx="1665827" cy="701568"/>
              </a:xfrm>
              <a:custGeom>
                <a:avLst/>
                <a:gdLst>
                  <a:gd name="connsiteX0" fmla="*/ 111755 w 1665827"/>
                  <a:gd name="connsiteY0" fmla="*/ 29667 h 701568"/>
                  <a:gd name="connsiteX1" fmla="*/ 23265 w 1665827"/>
                  <a:gd name="connsiteY1" fmla="*/ 118158 h 701568"/>
                  <a:gd name="connsiteX2" fmla="*/ 67510 w 1665827"/>
                  <a:gd name="connsiteY2" fmla="*/ 486867 h 701568"/>
                  <a:gd name="connsiteX3" fmla="*/ 701690 w 1665827"/>
                  <a:gd name="connsiteY3" fmla="*/ 678596 h 701568"/>
                  <a:gd name="connsiteX4" fmla="*/ 952413 w 1665827"/>
                  <a:gd name="connsiteY4" fmla="*/ 678596 h 701568"/>
                  <a:gd name="connsiteX5" fmla="*/ 1291626 w 1665827"/>
                  <a:gd name="connsiteY5" fmla="*/ 693345 h 701568"/>
                  <a:gd name="connsiteX6" fmla="*/ 1380116 w 1665827"/>
                  <a:gd name="connsiteY6" fmla="*/ 693345 h 701568"/>
                  <a:gd name="connsiteX7" fmla="*/ 1571845 w 1665827"/>
                  <a:gd name="connsiteY7" fmla="*/ 590106 h 701568"/>
                  <a:gd name="connsiteX8" fmla="*/ 1660336 w 1665827"/>
                  <a:gd name="connsiteY8" fmla="*/ 295138 h 701568"/>
                  <a:gd name="connsiteX9" fmla="*/ 1645587 w 1665827"/>
                  <a:gd name="connsiteY9" fmla="*/ 206648 h 701568"/>
                  <a:gd name="connsiteX10" fmla="*/ 1557097 w 1665827"/>
                  <a:gd name="connsiteY10" fmla="*/ 132906 h 701568"/>
                  <a:gd name="connsiteX11" fmla="*/ 1335871 w 1665827"/>
                  <a:gd name="connsiteY11" fmla="*/ 73913 h 701568"/>
                  <a:gd name="connsiteX12" fmla="*/ 1085148 w 1665827"/>
                  <a:gd name="connsiteY12" fmla="*/ 44416 h 701568"/>
                  <a:gd name="connsiteX13" fmla="*/ 952413 w 1665827"/>
                  <a:gd name="connsiteY13" fmla="*/ 44416 h 701568"/>
                  <a:gd name="connsiteX14" fmla="*/ 804929 w 1665827"/>
                  <a:gd name="connsiteY14" fmla="*/ 171 h 701568"/>
                  <a:gd name="connsiteX15" fmla="*/ 509961 w 1665827"/>
                  <a:gd name="connsiteY15" fmla="*/ 29667 h 701568"/>
                  <a:gd name="connsiteX16" fmla="*/ 406723 w 1665827"/>
                  <a:gd name="connsiteY16" fmla="*/ 44416 h 701568"/>
                  <a:gd name="connsiteX17" fmla="*/ 244490 w 1665827"/>
                  <a:gd name="connsiteY17" fmla="*/ 59164 h 701568"/>
                  <a:gd name="connsiteX18" fmla="*/ 170748 w 1665827"/>
                  <a:gd name="connsiteY18" fmla="*/ 59164 h 701568"/>
                  <a:gd name="connsiteX19" fmla="*/ 111755 w 1665827"/>
                  <a:gd name="connsiteY19" fmla="*/ 29667 h 70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665827" h="701568">
                    <a:moveTo>
                      <a:pt x="111755" y="29667"/>
                    </a:moveTo>
                    <a:cubicBezTo>
                      <a:pt x="71197" y="35812"/>
                      <a:pt x="30639" y="41958"/>
                      <a:pt x="23265" y="118158"/>
                    </a:cubicBezTo>
                    <a:cubicBezTo>
                      <a:pt x="15891" y="194358"/>
                      <a:pt x="-45561" y="393461"/>
                      <a:pt x="67510" y="486867"/>
                    </a:cubicBezTo>
                    <a:cubicBezTo>
                      <a:pt x="180581" y="580273"/>
                      <a:pt x="554206" y="646641"/>
                      <a:pt x="701690" y="678596"/>
                    </a:cubicBezTo>
                    <a:cubicBezTo>
                      <a:pt x="849174" y="710551"/>
                      <a:pt x="854090" y="676138"/>
                      <a:pt x="952413" y="678596"/>
                    </a:cubicBezTo>
                    <a:cubicBezTo>
                      <a:pt x="1050736" y="681054"/>
                      <a:pt x="1220342" y="690887"/>
                      <a:pt x="1291626" y="693345"/>
                    </a:cubicBezTo>
                    <a:cubicBezTo>
                      <a:pt x="1362910" y="695803"/>
                      <a:pt x="1333413" y="710552"/>
                      <a:pt x="1380116" y="693345"/>
                    </a:cubicBezTo>
                    <a:cubicBezTo>
                      <a:pt x="1426819" y="676139"/>
                      <a:pt x="1525142" y="656474"/>
                      <a:pt x="1571845" y="590106"/>
                    </a:cubicBezTo>
                    <a:cubicBezTo>
                      <a:pt x="1618548" y="523738"/>
                      <a:pt x="1648046" y="359048"/>
                      <a:pt x="1660336" y="295138"/>
                    </a:cubicBezTo>
                    <a:cubicBezTo>
                      <a:pt x="1672626" y="231228"/>
                      <a:pt x="1662793" y="233687"/>
                      <a:pt x="1645587" y="206648"/>
                    </a:cubicBezTo>
                    <a:cubicBezTo>
                      <a:pt x="1628381" y="179609"/>
                      <a:pt x="1608716" y="155028"/>
                      <a:pt x="1557097" y="132906"/>
                    </a:cubicBezTo>
                    <a:cubicBezTo>
                      <a:pt x="1505478" y="110784"/>
                      <a:pt x="1414529" y="88661"/>
                      <a:pt x="1335871" y="73913"/>
                    </a:cubicBezTo>
                    <a:cubicBezTo>
                      <a:pt x="1257213" y="59165"/>
                      <a:pt x="1149058" y="49332"/>
                      <a:pt x="1085148" y="44416"/>
                    </a:cubicBezTo>
                    <a:cubicBezTo>
                      <a:pt x="1021238" y="39500"/>
                      <a:pt x="999116" y="51790"/>
                      <a:pt x="952413" y="44416"/>
                    </a:cubicBezTo>
                    <a:cubicBezTo>
                      <a:pt x="905710" y="37042"/>
                      <a:pt x="878671" y="2629"/>
                      <a:pt x="804929" y="171"/>
                    </a:cubicBezTo>
                    <a:cubicBezTo>
                      <a:pt x="731187" y="-2287"/>
                      <a:pt x="576329" y="22293"/>
                      <a:pt x="509961" y="29667"/>
                    </a:cubicBezTo>
                    <a:cubicBezTo>
                      <a:pt x="443593" y="37041"/>
                      <a:pt x="450968" y="39500"/>
                      <a:pt x="406723" y="44416"/>
                    </a:cubicBezTo>
                    <a:cubicBezTo>
                      <a:pt x="362478" y="49332"/>
                      <a:pt x="283819" y="56706"/>
                      <a:pt x="244490" y="59164"/>
                    </a:cubicBezTo>
                    <a:cubicBezTo>
                      <a:pt x="205161" y="61622"/>
                      <a:pt x="170748" y="59164"/>
                      <a:pt x="170748" y="59164"/>
                    </a:cubicBezTo>
                    <a:lnTo>
                      <a:pt x="111755" y="29667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accent2">
                    <a:lumMod val="75000"/>
                  </a:schemeClr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олилиния 53"/>
              <p:cNvSpPr/>
              <p:nvPr/>
            </p:nvSpPr>
            <p:spPr>
              <a:xfrm>
                <a:off x="4100052" y="4793226"/>
                <a:ext cx="752167" cy="227276"/>
              </a:xfrm>
              <a:custGeom>
                <a:avLst/>
                <a:gdLst>
                  <a:gd name="connsiteX0" fmla="*/ 0 w 752167"/>
                  <a:gd name="connsiteY0" fmla="*/ 0 h 227276"/>
                  <a:gd name="connsiteX1" fmla="*/ 103238 w 752167"/>
                  <a:gd name="connsiteY1" fmla="*/ 147484 h 227276"/>
                  <a:gd name="connsiteX2" fmla="*/ 412954 w 752167"/>
                  <a:gd name="connsiteY2" fmla="*/ 221226 h 227276"/>
                  <a:gd name="connsiteX3" fmla="*/ 604683 w 752167"/>
                  <a:gd name="connsiteY3" fmla="*/ 221226 h 227276"/>
                  <a:gd name="connsiteX4" fmla="*/ 678425 w 752167"/>
                  <a:gd name="connsiteY4" fmla="*/ 206477 h 227276"/>
                  <a:gd name="connsiteX5" fmla="*/ 752167 w 752167"/>
                  <a:gd name="connsiteY5" fmla="*/ 103239 h 227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2167" h="227276">
                    <a:moveTo>
                      <a:pt x="0" y="0"/>
                    </a:moveTo>
                    <a:cubicBezTo>
                      <a:pt x="17206" y="55306"/>
                      <a:pt x="34412" y="110613"/>
                      <a:pt x="103238" y="147484"/>
                    </a:cubicBezTo>
                    <a:cubicBezTo>
                      <a:pt x="172064" y="184355"/>
                      <a:pt x="329380" y="208936"/>
                      <a:pt x="412954" y="221226"/>
                    </a:cubicBezTo>
                    <a:cubicBezTo>
                      <a:pt x="496528" y="233516"/>
                      <a:pt x="560438" y="223684"/>
                      <a:pt x="604683" y="221226"/>
                    </a:cubicBezTo>
                    <a:cubicBezTo>
                      <a:pt x="648928" y="218768"/>
                      <a:pt x="653844" y="226141"/>
                      <a:pt x="678425" y="206477"/>
                    </a:cubicBezTo>
                    <a:cubicBezTo>
                      <a:pt x="703006" y="186813"/>
                      <a:pt x="727586" y="145026"/>
                      <a:pt x="752167" y="103239"/>
                    </a:cubicBez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олилиния 54"/>
              <p:cNvSpPr/>
              <p:nvPr/>
            </p:nvSpPr>
            <p:spPr>
              <a:xfrm>
                <a:off x="4424516" y="4778477"/>
                <a:ext cx="324465" cy="118534"/>
              </a:xfrm>
              <a:custGeom>
                <a:avLst/>
                <a:gdLst>
                  <a:gd name="connsiteX0" fmla="*/ 0 w 324465"/>
                  <a:gd name="connsiteY0" fmla="*/ 0 h 118534"/>
                  <a:gd name="connsiteX1" fmla="*/ 103239 w 324465"/>
                  <a:gd name="connsiteY1" fmla="*/ 103239 h 118534"/>
                  <a:gd name="connsiteX2" fmla="*/ 324465 w 324465"/>
                  <a:gd name="connsiteY2" fmla="*/ 117988 h 118534"/>
                  <a:gd name="connsiteX3" fmla="*/ 324465 w 324465"/>
                  <a:gd name="connsiteY3" fmla="*/ 117988 h 118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4465" h="118534">
                    <a:moveTo>
                      <a:pt x="0" y="0"/>
                    </a:moveTo>
                    <a:cubicBezTo>
                      <a:pt x="24581" y="41787"/>
                      <a:pt x="49162" y="83574"/>
                      <a:pt x="103239" y="103239"/>
                    </a:cubicBezTo>
                    <a:cubicBezTo>
                      <a:pt x="157317" y="122904"/>
                      <a:pt x="324465" y="117988"/>
                      <a:pt x="324465" y="117988"/>
                    </a:cubicBezTo>
                    <a:lnTo>
                      <a:pt x="324465" y="117988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360592" y="5181043"/>
              <a:ext cx="48418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211960" y="5181043"/>
              <a:ext cx="148632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4459117" y="5181043"/>
              <a:ext cx="12088" cy="12016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4504184" y="5181043"/>
              <a:ext cx="139824" cy="15240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329750">
            <a:off x="4290593" y="1749631"/>
            <a:ext cx="427521" cy="591978"/>
            <a:chOff x="1976274" y="2280371"/>
            <a:chExt cx="815275" cy="784800"/>
          </a:xfrm>
        </p:grpSpPr>
        <p:sp>
          <p:nvSpPr>
            <p:cNvPr id="57" name="Скругленный прямоугольник 56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Хорда 57"/>
            <p:cNvSpPr/>
            <p:nvPr/>
          </p:nvSpPr>
          <p:spPr>
            <a:xfrm rot="6554598">
              <a:off x="2059101" y="2197544"/>
              <a:ext cx="649621" cy="815275"/>
            </a:xfrm>
            <a:prstGeom prst="chord">
              <a:avLst>
                <a:gd name="adj1" fmla="val 3199260"/>
                <a:gd name="adj2" fmla="val 16069476"/>
              </a:avLst>
            </a:prstGeom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011374" y="2220005"/>
            <a:ext cx="364524" cy="416907"/>
            <a:chOff x="2058490" y="2117927"/>
            <a:chExt cx="650449" cy="947244"/>
          </a:xfrm>
        </p:grpSpPr>
        <p:sp>
          <p:nvSpPr>
            <p:cNvPr id="60" name="Скругленный прямоугольник 59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Хорда 60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860032" y="1271830"/>
            <a:ext cx="508707" cy="699075"/>
            <a:chOff x="2036383" y="2171311"/>
            <a:chExt cx="650449" cy="893860"/>
          </a:xfrm>
        </p:grpSpPr>
        <p:sp>
          <p:nvSpPr>
            <p:cNvPr id="63" name="Скругленный прямоугольник 62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Хорда 63"/>
            <p:cNvSpPr/>
            <p:nvPr/>
          </p:nvSpPr>
          <p:spPr>
            <a:xfrm rot="6554598">
              <a:off x="2055657" y="2152037"/>
              <a:ext cx="611901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rgbClr val="C00000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3347864" y="2220005"/>
            <a:ext cx="364524" cy="416907"/>
            <a:chOff x="2058490" y="2117927"/>
            <a:chExt cx="650449" cy="947244"/>
          </a:xfrm>
        </p:grpSpPr>
        <p:sp>
          <p:nvSpPr>
            <p:cNvPr id="66" name="Скругленный прямоугольник 65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Хорда 66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347864" y="1188888"/>
            <a:ext cx="2119759" cy="1605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555776" y="2099443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55776" y="14792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08602" y="1412776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Группа 102"/>
          <p:cNvGrpSpPr/>
          <p:nvPr/>
        </p:nvGrpSpPr>
        <p:grpSpPr>
          <a:xfrm>
            <a:off x="3435925" y="3108905"/>
            <a:ext cx="1726961" cy="1379554"/>
            <a:chOff x="1187624" y="3869432"/>
            <a:chExt cx="1442263" cy="1152128"/>
          </a:xfrm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1739339" y="3869432"/>
              <a:ext cx="305639" cy="109410"/>
            </a:xfrm>
            <a:prstGeom prst="round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ик с двумя вырезанными соседними углами 117"/>
            <p:cNvSpPr/>
            <p:nvPr/>
          </p:nvSpPr>
          <p:spPr>
            <a:xfrm>
              <a:off x="1187625" y="3941440"/>
              <a:ext cx="1428009" cy="624955"/>
            </a:xfrm>
            <a:prstGeom prst="snip2SameRect">
              <a:avLst>
                <a:gd name="adj1" fmla="val 41052"/>
                <a:gd name="adj2" fmla="val 0"/>
              </a:avLst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453806" y="4013448"/>
              <a:ext cx="895646" cy="1008112"/>
            </a:xfrm>
            <a:prstGeom prst="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/>
            <p:nvPr/>
          </p:nvSpPr>
          <p:spPr>
            <a:xfrm rot="10800000">
              <a:off x="1739340" y="3933559"/>
              <a:ext cx="305638" cy="36004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ятиугольник 120"/>
            <p:cNvSpPr/>
            <p:nvPr/>
          </p:nvSpPr>
          <p:spPr>
            <a:xfrm rot="5400000">
              <a:off x="1544626" y="4581499"/>
              <a:ext cx="714005" cy="153489"/>
            </a:xfrm>
            <a:prstGeom prst="homePlate">
              <a:avLst/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ятиугольник 121"/>
            <p:cNvSpPr/>
            <p:nvPr/>
          </p:nvSpPr>
          <p:spPr>
            <a:xfrm rot="10800000">
              <a:off x="1187624" y="4423216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ятиугольник 122"/>
            <p:cNvSpPr/>
            <p:nvPr/>
          </p:nvSpPr>
          <p:spPr>
            <a:xfrm rot="10800000" flipH="1">
              <a:off x="2363706" y="4423217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Блок-схема: внутренняя память 123"/>
            <p:cNvSpPr/>
            <p:nvPr/>
          </p:nvSpPr>
          <p:spPr>
            <a:xfrm>
              <a:off x="1453807" y="4720055"/>
              <a:ext cx="300946" cy="245469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Блок-схема: внутренняя память 124"/>
            <p:cNvSpPr/>
            <p:nvPr/>
          </p:nvSpPr>
          <p:spPr>
            <a:xfrm flipH="1">
              <a:off x="2036166" y="4747167"/>
              <a:ext cx="306103" cy="249675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54342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7" name="Группа 126"/>
            <p:cNvGrpSpPr/>
            <p:nvPr/>
          </p:nvGrpSpPr>
          <p:grpSpPr>
            <a:xfrm>
              <a:off x="1665763" y="3869432"/>
              <a:ext cx="448554" cy="424167"/>
              <a:chOff x="5866679" y="3798257"/>
              <a:chExt cx="574112" cy="387144"/>
            </a:xfrm>
          </p:grpSpPr>
          <p:sp>
            <p:nvSpPr>
              <p:cNvPr id="128" name="Диагональная полоса 127"/>
              <p:cNvSpPr/>
              <p:nvPr/>
            </p:nvSpPr>
            <p:spPr>
              <a:xfrm rot="374721" flipH="1">
                <a:off x="5866679" y="3806883"/>
                <a:ext cx="305318" cy="378518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Диагональная полоса 128"/>
              <p:cNvSpPr/>
              <p:nvPr/>
            </p:nvSpPr>
            <p:spPr>
              <a:xfrm rot="21272249">
                <a:off x="6135473" y="3798257"/>
                <a:ext cx="305318" cy="378519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3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745976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106" y="4420497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4127" y="472356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10" y="3765728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08" y="4261033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37" y="4463854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Прямоугольник 1023"/>
          <p:cNvSpPr/>
          <p:nvPr/>
        </p:nvSpPr>
        <p:spPr>
          <a:xfrm>
            <a:off x="3347864" y="2996952"/>
            <a:ext cx="2151892" cy="1768137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>
            <a:off x="2555776" y="41212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2555776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91" y="5708549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" name="Прямоугольник 248"/>
          <p:cNvSpPr/>
          <p:nvPr/>
        </p:nvSpPr>
        <p:spPr>
          <a:xfrm>
            <a:off x="3356212" y="4869160"/>
            <a:ext cx="2151892" cy="1512168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TextBox 249"/>
          <p:cNvSpPr txBox="1"/>
          <p:nvPr/>
        </p:nvSpPr>
        <p:spPr>
          <a:xfrm>
            <a:off x="5764586" y="3687415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796136" y="5055567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8" name="Прямая со стрелкой 267"/>
          <p:cNvCxnSpPr/>
          <p:nvPr/>
        </p:nvCxnSpPr>
        <p:spPr>
          <a:xfrm>
            <a:off x="2555776" y="59214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2555776" y="53012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5513696" y="1733266"/>
            <a:ext cx="232011" cy="2291682"/>
          </a:xfrm>
          <a:custGeom>
            <a:avLst/>
            <a:gdLst>
              <a:gd name="connsiteX0" fmla="*/ 0 w 232011"/>
              <a:gd name="connsiteY0" fmla="*/ 0 h 2291682"/>
              <a:gd name="connsiteX1" fmla="*/ 191068 w 232011"/>
              <a:gd name="connsiteY1" fmla="*/ 696035 h 2291682"/>
              <a:gd name="connsiteX2" fmla="*/ 122829 w 232011"/>
              <a:gd name="connsiteY2" fmla="*/ 1856095 h 2291682"/>
              <a:gd name="connsiteX3" fmla="*/ 204716 w 232011"/>
              <a:gd name="connsiteY3" fmla="*/ 2265528 h 2291682"/>
              <a:gd name="connsiteX4" fmla="*/ 232011 w 232011"/>
              <a:gd name="connsiteY4" fmla="*/ 2251880 h 2291682"/>
              <a:gd name="connsiteX5" fmla="*/ 232011 w 232011"/>
              <a:gd name="connsiteY5" fmla="*/ 2251880 h 2291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011" h="2291682">
                <a:moveTo>
                  <a:pt x="0" y="0"/>
                </a:moveTo>
                <a:cubicBezTo>
                  <a:pt x="85298" y="193343"/>
                  <a:pt x="170597" y="386686"/>
                  <a:pt x="191068" y="696035"/>
                </a:cubicBezTo>
                <a:cubicBezTo>
                  <a:pt x="211539" y="1005384"/>
                  <a:pt x="120554" y="1594513"/>
                  <a:pt x="122829" y="1856095"/>
                </a:cubicBezTo>
                <a:cubicBezTo>
                  <a:pt x="125104" y="2117677"/>
                  <a:pt x="186519" y="2199564"/>
                  <a:pt x="204716" y="2265528"/>
                </a:cubicBezTo>
                <a:cubicBezTo>
                  <a:pt x="222913" y="2331492"/>
                  <a:pt x="232011" y="2251880"/>
                  <a:pt x="232011" y="2251880"/>
                </a:cubicBezTo>
                <a:lnTo>
                  <a:pt x="232011" y="225188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6660232" y="4052090"/>
            <a:ext cx="432048" cy="2073381"/>
          </a:xfrm>
          <a:custGeom>
            <a:avLst/>
            <a:gdLst>
              <a:gd name="connsiteX0" fmla="*/ 0 w 341194"/>
              <a:gd name="connsiteY0" fmla="*/ 0 h 1930036"/>
              <a:gd name="connsiteX1" fmla="*/ 232012 w 341194"/>
              <a:gd name="connsiteY1" fmla="*/ 313898 h 1930036"/>
              <a:gd name="connsiteX2" fmla="*/ 191069 w 341194"/>
              <a:gd name="connsiteY2" fmla="*/ 1746913 h 1930036"/>
              <a:gd name="connsiteX3" fmla="*/ 341194 w 341194"/>
              <a:gd name="connsiteY3" fmla="*/ 1910687 h 1930036"/>
              <a:gd name="connsiteX4" fmla="*/ 341194 w 341194"/>
              <a:gd name="connsiteY4" fmla="*/ 1910687 h 19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94" h="1930036">
                <a:moveTo>
                  <a:pt x="0" y="0"/>
                </a:moveTo>
                <a:cubicBezTo>
                  <a:pt x="100083" y="11373"/>
                  <a:pt x="200167" y="22746"/>
                  <a:pt x="232012" y="313898"/>
                </a:cubicBezTo>
                <a:cubicBezTo>
                  <a:pt x="263857" y="605050"/>
                  <a:pt x="172872" y="1480782"/>
                  <a:pt x="191069" y="1746913"/>
                </a:cubicBezTo>
                <a:cubicBezTo>
                  <a:pt x="209266" y="2013045"/>
                  <a:pt x="341194" y="1910687"/>
                  <a:pt x="341194" y="1910687"/>
                </a:cubicBezTo>
                <a:lnTo>
                  <a:pt x="341194" y="1910687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37632"/>
            <a:ext cx="23590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6" y="2996952"/>
            <a:ext cx="2163763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5" y="4869160"/>
            <a:ext cx="21637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10" y="1916832"/>
            <a:ext cx="1851563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4" y="3789040"/>
            <a:ext cx="1234375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38862"/>
            <a:ext cx="1857251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179512" y="663079"/>
            <a:ext cx="877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Помоги Кате подобрать к каждому рисунку модель и выражение.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5" name="Rectangle 1"/>
          <p:cNvSpPr>
            <a:spLocks noChangeArrowheads="1"/>
          </p:cNvSpPr>
          <p:nvPr/>
        </p:nvSpPr>
        <p:spPr bwMode="auto">
          <a:xfrm>
            <a:off x="5712296" y="1967582"/>
            <a:ext cx="329811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Для этого в режиме демонстрации воспользоваться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0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402706" y="1650852"/>
            <a:ext cx="1976708" cy="1073621"/>
          </a:xfrm>
          <a:prstGeom prst="ellipse">
            <a:avLst/>
          </a:prstGeom>
          <a:solidFill>
            <a:srgbClr val="B8E08C"/>
          </a:solidFill>
          <a:ln w="3175"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 rot="7313868">
            <a:off x="3767371" y="1446931"/>
            <a:ext cx="429380" cy="241986"/>
            <a:chOff x="2780742" y="3436832"/>
            <a:chExt cx="2140407" cy="1477606"/>
          </a:xfrm>
        </p:grpSpPr>
        <p:sp>
          <p:nvSpPr>
            <p:cNvPr id="3" name="Скругленный прямоугольник 2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 rot="8424602">
            <a:off x="4311832" y="1286673"/>
            <a:ext cx="429381" cy="241987"/>
            <a:chOff x="2780742" y="3436832"/>
            <a:chExt cx="2140407" cy="1477606"/>
          </a:xfrm>
        </p:grpSpPr>
        <p:sp>
          <p:nvSpPr>
            <p:cNvPr id="26" name="Скругленный прямоугольник 25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4927990" y="2188406"/>
            <a:ext cx="523790" cy="411142"/>
            <a:chOff x="3626204" y="4479475"/>
            <a:chExt cx="1665827" cy="1307569"/>
          </a:xfrm>
        </p:grpSpPr>
        <p:sp>
          <p:nvSpPr>
            <p:cNvPr id="47" name="Полилиния 46"/>
            <p:cNvSpPr/>
            <p:nvPr/>
          </p:nvSpPr>
          <p:spPr>
            <a:xfrm>
              <a:off x="3805084" y="4837471"/>
              <a:ext cx="1327355" cy="949573"/>
            </a:xfrm>
            <a:custGeom>
              <a:avLst/>
              <a:gdLst>
                <a:gd name="connsiteX0" fmla="*/ 0 w 1327355"/>
                <a:gd name="connsiteY0" fmla="*/ 14748 h 949573"/>
                <a:gd name="connsiteX1" fmla="*/ 412955 w 1327355"/>
                <a:gd name="connsiteY1" fmla="*/ 383458 h 949573"/>
                <a:gd name="connsiteX2" fmla="*/ 427703 w 1327355"/>
                <a:gd name="connsiteY2" fmla="*/ 545690 h 949573"/>
                <a:gd name="connsiteX3" fmla="*/ 427703 w 1327355"/>
                <a:gd name="connsiteY3" fmla="*/ 737419 h 949573"/>
                <a:gd name="connsiteX4" fmla="*/ 471948 w 1327355"/>
                <a:gd name="connsiteY4" fmla="*/ 884903 h 949573"/>
                <a:gd name="connsiteX5" fmla="*/ 589935 w 1327355"/>
                <a:gd name="connsiteY5" fmla="*/ 943897 h 949573"/>
                <a:gd name="connsiteX6" fmla="*/ 604684 w 1327355"/>
                <a:gd name="connsiteY6" fmla="*/ 943897 h 949573"/>
                <a:gd name="connsiteX7" fmla="*/ 752168 w 1327355"/>
                <a:gd name="connsiteY7" fmla="*/ 914400 h 949573"/>
                <a:gd name="connsiteX8" fmla="*/ 781664 w 1327355"/>
                <a:gd name="connsiteY8" fmla="*/ 855406 h 949573"/>
                <a:gd name="connsiteX9" fmla="*/ 781664 w 1327355"/>
                <a:gd name="connsiteY9" fmla="*/ 811161 h 949573"/>
                <a:gd name="connsiteX10" fmla="*/ 825910 w 1327355"/>
                <a:gd name="connsiteY10" fmla="*/ 560439 h 949573"/>
                <a:gd name="connsiteX11" fmla="*/ 825910 w 1327355"/>
                <a:gd name="connsiteY11" fmla="*/ 457200 h 949573"/>
                <a:gd name="connsiteX12" fmla="*/ 1238864 w 1327355"/>
                <a:gd name="connsiteY12" fmla="*/ 191729 h 949573"/>
                <a:gd name="connsiteX13" fmla="*/ 1283110 w 1327355"/>
                <a:gd name="connsiteY13" fmla="*/ 88490 h 949573"/>
                <a:gd name="connsiteX14" fmla="*/ 1327355 w 1327355"/>
                <a:gd name="connsiteY14" fmla="*/ 0 h 94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7355" h="949573">
                  <a:moveTo>
                    <a:pt x="0" y="14748"/>
                  </a:moveTo>
                  <a:cubicBezTo>
                    <a:pt x="170835" y="154858"/>
                    <a:pt x="341671" y="294968"/>
                    <a:pt x="412955" y="383458"/>
                  </a:cubicBezTo>
                  <a:cubicBezTo>
                    <a:pt x="484239" y="471948"/>
                    <a:pt x="425245" y="486697"/>
                    <a:pt x="427703" y="545690"/>
                  </a:cubicBezTo>
                  <a:cubicBezTo>
                    <a:pt x="430161" y="604683"/>
                    <a:pt x="420329" y="680884"/>
                    <a:pt x="427703" y="737419"/>
                  </a:cubicBezTo>
                  <a:cubicBezTo>
                    <a:pt x="435077" y="793954"/>
                    <a:pt x="444909" y="850490"/>
                    <a:pt x="471948" y="884903"/>
                  </a:cubicBezTo>
                  <a:cubicBezTo>
                    <a:pt x="498987" y="919316"/>
                    <a:pt x="567812" y="934065"/>
                    <a:pt x="589935" y="943897"/>
                  </a:cubicBezTo>
                  <a:cubicBezTo>
                    <a:pt x="612058" y="953729"/>
                    <a:pt x="577645" y="948813"/>
                    <a:pt x="604684" y="943897"/>
                  </a:cubicBezTo>
                  <a:cubicBezTo>
                    <a:pt x="631723" y="938981"/>
                    <a:pt x="722671" y="929148"/>
                    <a:pt x="752168" y="914400"/>
                  </a:cubicBezTo>
                  <a:cubicBezTo>
                    <a:pt x="781665" y="899652"/>
                    <a:pt x="776748" y="872613"/>
                    <a:pt x="781664" y="855406"/>
                  </a:cubicBezTo>
                  <a:cubicBezTo>
                    <a:pt x="786580" y="838200"/>
                    <a:pt x="774290" y="860322"/>
                    <a:pt x="781664" y="811161"/>
                  </a:cubicBezTo>
                  <a:cubicBezTo>
                    <a:pt x="789038" y="762000"/>
                    <a:pt x="818536" y="619432"/>
                    <a:pt x="825910" y="560439"/>
                  </a:cubicBezTo>
                  <a:cubicBezTo>
                    <a:pt x="833284" y="501446"/>
                    <a:pt x="757084" y="518652"/>
                    <a:pt x="825910" y="457200"/>
                  </a:cubicBezTo>
                  <a:cubicBezTo>
                    <a:pt x="894736" y="395748"/>
                    <a:pt x="1162664" y="253181"/>
                    <a:pt x="1238864" y="191729"/>
                  </a:cubicBezTo>
                  <a:cubicBezTo>
                    <a:pt x="1315064" y="130277"/>
                    <a:pt x="1268362" y="120445"/>
                    <a:pt x="1283110" y="88490"/>
                  </a:cubicBezTo>
                  <a:cubicBezTo>
                    <a:pt x="1297858" y="56535"/>
                    <a:pt x="1327355" y="0"/>
                    <a:pt x="1327355" y="0"/>
                  </a:cubicBez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3626204" y="4479475"/>
              <a:ext cx="1665827" cy="701568"/>
              <a:chOff x="3693329" y="4483339"/>
              <a:chExt cx="1665827" cy="701568"/>
            </a:xfrm>
          </p:grpSpPr>
          <p:sp>
            <p:nvSpPr>
              <p:cNvPr id="53" name="Полилиния 52"/>
              <p:cNvSpPr/>
              <p:nvPr/>
            </p:nvSpPr>
            <p:spPr>
              <a:xfrm>
                <a:off x="3693329" y="4483339"/>
                <a:ext cx="1665827" cy="701568"/>
              </a:xfrm>
              <a:custGeom>
                <a:avLst/>
                <a:gdLst>
                  <a:gd name="connsiteX0" fmla="*/ 111755 w 1665827"/>
                  <a:gd name="connsiteY0" fmla="*/ 29667 h 701568"/>
                  <a:gd name="connsiteX1" fmla="*/ 23265 w 1665827"/>
                  <a:gd name="connsiteY1" fmla="*/ 118158 h 701568"/>
                  <a:gd name="connsiteX2" fmla="*/ 67510 w 1665827"/>
                  <a:gd name="connsiteY2" fmla="*/ 486867 h 701568"/>
                  <a:gd name="connsiteX3" fmla="*/ 701690 w 1665827"/>
                  <a:gd name="connsiteY3" fmla="*/ 678596 h 701568"/>
                  <a:gd name="connsiteX4" fmla="*/ 952413 w 1665827"/>
                  <a:gd name="connsiteY4" fmla="*/ 678596 h 701568"/>
                  <a:gd name="connsiteX5" fmla="*/ 1291626 w 1665827"/>
                  <a:gd name="connsiteY5" fmla="*/ 693345 h 701568"/>
                  <a:gd name="connsiteX6" fmla="*/ 1380116 w 1665827"/>
                  <a:gd name="connsiteY6" fmla="*/ 693345 h 701568"/>
                  <a:gd name="connsiteX7" fmla="*/ 1571845 w 1665827"/>
                  <a:gd name="connsiteY7" fmla="*/ 590106 h 701568"/>
                  <a:gd name="connsiteX8" fmla="*/ 1660336 w 1665827"/>
                  <a:gd name="connsiteY8" fmla="*/ 295138 h 701568"/>
                  <a:gd name="connsiteX9" fmla="*/ 1645587 w 1665827"/>
                  <a:gd name="connsiteY9" fmla="*/ 206648 h 701568"/>
                  <a:gd name="connsiteX10" fmla="*/ 1557097 w 1665827"/>
                  <a:gd name="connsiteY10" fmla="*/ 132906 h 701568"/>
                  <a:gd name="connsiteX11" fmla="*/ 1335871 w 1665827"/>
                  <a:gd name="connsiteY11" fmla="*/ 73913 h 701568"/>
                  <a:gd name="connsiteX12" fmla="*/ 1085148 w 1665827"/>
                  <a:gd name="connsiteY12" fmla="*/ 44416 h 701568"/>
                  <a:gd name="connsiteX13" fmla="*/ 952413 w 1665827"/>
                  <a:gd name="connsiteY13" fmla="*/ 44416 h 701568"/>
                  <a:gd name="connsiteX14" fmla="*/ 804929 w 1665827"/>
                  <a:gd name="connsiteY14" fmla="*/ 171 h 701568"/>
                  <a:gd name="connsiteX15" fmla="*/ 509961 w 1665827"/>
                  <a:gd name="connsiteY15" fmla="*/ 29667 h 701568"/>
                  <a:gd name="connsiteX16" fmla="*/ 406723 w 1665827"/>
                  <a:gd name="connsiteY16" fmla="*/ 44416 h 701568"/>
                  <a:gd name="connsiteX17" fmla="*/ 244490 w 1665827"/>
                  <a:gd name="connsiteY17" fmla="*/ 59164 h 701568"/>
                  <a:gd name="connsiteX18" fmla="*/ 170748 w 1665827"/>
                  <a:gd name="connsiteY18" fmla="*/ 59164 h 701568"/>
                  <a:gd name="connsiteX19" fmla="*/ 111755 w 1665827"/>
                  <a:gd name="connsiteY19" fmla="*/ 29667 h 70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665827" h="701568">
                    <a:moveTo>
                      <a:pt x="111755" y="29667"/>
                    </a:moveTo>
                    <a:cubicBezTo>
                      <a:pt x="71197" y="35812"/>
                      <a:pt x="30639" y="41958"/>
                      <a:pt x="23265" y="118158"/>
                    </a:cubicBezTo>
                    <a:cubicBezTo>
                      <a:pt x="15891" y="194358"/>
                      <a:pt x="-45561" y="393461"/>
                      <a:pt x="67510" y="486867"/>
                    </a:cubicBezTo>
                    <a:cubicBezTo>
                      <a:pt x="180581" y="580273"/>
                      <a:pt x="554206" y="646641"/>
                      <a:pt x="701690" y="678596"/>
                    </a:cubicBezTo>
                    <a:cubicBezTo>
                      <a:pt x="849174" y="710551"/>
                      <a:pt x="854090" y="676138"/>
                      <a:pt x="952413" y="678596"/>
                    </a:cubicBezTo>
                    <a:cubicBezTo>
                      <a:pt x="1050736" y="681054"/>
                      <a:pt x="1220342" y="690887"/>
                      <a:pt x="1291626" y="693345"/>
                    </a:cubicBezTo>
                    <a:cubicBezTo>
                      <a:pt x="1362910" y="695803"/>
                      <a:pt x="1333413" y="710552"/>
                      <a:pt x="1380116" y="693345"/>
                    </a:cubicBezTo>
                    <a:cubicBezTo>
                      <a:pt x="1426819" y="676139"/>
                      <a:pt x="1525142" y="656474"/>
                      <a:pt x="1571845" y="590106"/>
                    </a:cubicBezTo>
                    <a:cubicBezTo>
                      <a:pt x="1618548" y="523738"/>
                      <a:pt x="1648046" y="359048"/>
                      <a:pt x="1660336" y="295138"/>
                    </a:cubicBezTo>
                    <a:cubicBezTo>
                      <a:pt x="1672626" y="231228"/>
                      <a:pt x="1662793" y="233687"/>
                      <a:pt x="1645587" y="206648"/>
                    </a:cubicBezTo>
                    <a:cubicBezTo>
                      <a:pt x="1628381" y="179609"/>
                      <a:pt x="1608716" y="155028"/>
                      <a:pt x="1557097" y="132906"/>
                    </a:cubicBezTo>
                    <a:cubicBezTo>
                      <a:pt x="1505478" y="110784"/>
                      <a:pt x="1414529" y="88661"/>
                      <a:pt x="1335871" y="73913"/>
                    </a:cubicBezTo>
                    <a:cubicBezTo>
                      <a:pt x="1257213" y="59165"/>
                      <a:pt x="1149058" y="49332"/>
                      <a:pt x="1085148" y="44416"/>
                    </a:cubicBezTo>
                    <a:cubicBezTo>
                      <a:pt x="1021238" y="39500"/>
                      <a:pt x="999116" y="51790"/>
                      <a:pt x="952413" y="44416"/>
                    </a:cubicBezTo>
                    <a:cubicBezTo>
                      <a:pt x="905710" y="37042"/>
                      <a:pt x="878671" y="2629"/>
                      <a:pt x="804929" y="171"/>
                    </a:cubicBezTo>
                    <a:cubicBezTo>
                      <a:pt x="731187" y="-2287"/>
                      <a:pt x="576329" y="22293"/>
                      <a:pt x="509961" y="29667"/>
                    </a:cubicBezTo>
                    <a:cubicBezTo>
                      <a:pt x="443593" y="37041"/>
                      <a:pt x="450968" y="39500"/>
                      <a:pt x="406723" y="44416"/>
                    </a:cubicBezTo>
                    <a:cubicBezTo>
                      <a:pt x="362478" y="49332"/>
                      <a:pt x="283819" y="56706"/>
                      <a:pt x="244490" y="59164"/>
                    </a:cubicBezTo>
                    <a:cubicBezTo>
                      <a:pt x="205161" y="61622"/>
                      <a:pt x="170748" y="59164"/>
                      <a:pt x="170748" y="59164"/>
                    </a:cubicBezTo>
                    <a:lnTo>
                      <a:pt x="111755" y="29667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accent2">
                    <a:lumMod val="75000"/>
                  </a:schemeClr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олилиния 53"/>
              <p:cNvSpPr/>
              <p:nvPr/>
            </p:nvSpPr>
            <p:spPr>
              <a:xfrm>
                <a:off x="4100052" y="4793226"/>
                <a:ext cx="752167" cy="227276"/>
              </a:xfrm>
              <a:custGeom>
                <a:avLst/>
                <a:gdLst>
                  <a:gd name="connsiteX0" fmla="*/ 0 w 752167"/>
                  <a:gd name="connsiteY0" fmla="*/ 0 h 227276"/>
                  <a:gd name="connsiteX1" fmla="*/ 103238 w 752167"/>
                  <a:gd name="connsiteY1" fmla="*/ 147484 h 227276"/>
                  <a:gd name="connsiteX2" fmla="*/ 412954 w 752167"/>
                  <a:gd name="connsiteY2" fmla="*/ 221226 h 227276"/>
                  <a:gd name="connsiteX3" fmla="*/ 604683 w 752167"/>
                  <a:gd name="connsiteY3" fmla="*/ 221226 h 227276"/>
                  <a:gd name="connsiteX4" fmla="*/ 678425 w 752167"/>
                  <a:gd name="connsiteY4" fmla="*/ 206477 h 227276"/>
                  <a:gd name="connsiteX5" fmla="*/ 752167 w 752167"/>
                  <a:gd name="connsiteY5" fmla="*/ 103239 h 227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2167" h="227276">
                    <a:moveTo>
                      <a:pt x="0" y="0"/>
                    </a:moveTo>
                    <a:cubicBezTo>
                      <a:pt x="17206" y="55306"/>
                      <a:pt x="34412" y="110613"/>
                      <a:pt x="103238" y="147484"/>
                    </a:cubicBezTo>
                    <a:cubicBezTo>
                      <a:pt x="172064" y="184355"/>
                      <a:pt x="329380" y="208936"/>
                      <a:pt x="412954" y="221226"/>
                    </a:cubicBezTo>
                    <a:cubicBezTo>
                      <a:pt x="496528" y="233516"/>
                      <a:pt x="560438" y="223684"/>
                      <a:pt x="604683" y="221226"/>
                    </a:cubicBezTo>
                    <a:cubicBezTo>
                      <a:pt x="648928" y="218768"/>
                      <a:pt x="653844" y="226141"/>
                      <a:pt x="678425" y="206477"/>
                    </a:cubicBezTo>
                    <a:cubicBezTo>
                      <a:pt x="703006" y="186813"/>
                      <a:pt x="727586" y="145026"/>
                      <a:pt x="752167" y="103239"/>
                    </a:cubicBez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олилиния 54"/>
              <p:cNvSpPr/>
              <p:nvPr/>
            </p:nvSpPr>
            <p:spPr>
              <a:xfrm>
                <a:off x="4424516" y="4778477"/>
                <a:ext cx="324465" cy="118534"/>
              </a:xfrm>
              <a:custGeom>
                <a:avLst/>
                <a:gdLst>
                  <a:gd name="connsiteX0" fmla="*/ 0 w 324465"/>
                  <a:gd name="connsiteY0" fmla="*/ 0 h 118534"/>
                  <a:gd name="connsiteX1" fmla="*/ 103239 w 324465"/>
                  <a:gd name="connsiteY1" fmla="*/ 103239 h 118534"/>
                  <a:gd name="connsiteX2" fmla="*/ 324465 w 324465"/>
                  <a:gd name="connsiteY2" fmla="*/ 117988 h 118534"/>
                  <a:gd name="connsiteX3" fmla="*/ 324465 w 324465"/>
                  <a:gd name="connsiteY3" fmla="*/ 117988 h 118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4465" h="118534">
                    <a:moveTo>
                      <a:pt x="0" y="0"/>
                    </a:moveTo>
                    <a:cubicBezTo>
                      <a:pt x="24581" y="41787"/>
                      <a:pt x="49162" y="83574"/>
                      <a:pt x="103239" y="103239"/>
                    </a:cubicBezTo>
                    <a:cubicBezTo>
                      <a:pt x="157317" y="122904"/>
                      <a:pt x="324465" y="117988"/>
                      <a:pt x="324465" y="117988"/>
                    </a:cubicBezTo>
                    <a:lnTo>
                      <a:pt x="324465" y="117988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360592" y="5181043"/>
              <a:ext cx="48418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211960" y="5181043"/>
              <a:ext cx="148632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4459117" y="5181043"/>
              <a:ext cx="12088" cy="12016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4504184" y="5181043"/>
              <a:ext cx="139824" cy="15240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329750">
            <a:off x="4290593" y="1749631"/>
            <a:ext cx="427521" cy="591978"/>
            <a:chOff x="1976274" y="2280371"/>
            <a:chExt cx="815275" cy="784800"/>
          </a:xfrm>
        </p:grpSpPr>
        <p:sp>
          <p:nvSpPr>
            <p:cNvPr id="57" name="Скругленный прямоугольник 56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Хорда 57"/>
            <p:cNvSpPr/>
            <p:nvPr/>
          </p:nvSpPr>
          <p:spPr>
            <a:xfrm rot="6554598">
              <a:off x="2059101" y="2197544"/>
              <a:ext cx="649621" cy="815275"/>
            </a:xfrm>
            <a:prstGeom prst="chord">
              <a:avLst>
                <a:gd name="adj1" fmla="val 3199260"/>
                <a:gd name="adj2" fmla="val 16069476"/>
              </a:avLst>
            </a:prstGeom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011374" y="2220005"/>
            <a:ext cx="364524" cy="416907"/>
            <a:chOff x="2058490" y="2117927"/>
            <a:chExt cx="650449" cy="947244"/>
          </a:xfrm>
        </p:grpSpPr>
        <p:sp>
          <p:nvSpPr>
            <p:cNvPr id="60" name="Скругленный прямоугольник 59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Хорда 60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860032" y="1271830"/>
            <a:ext cx="508707" cy="699075"/>
            <a:chOff x="2036383" y="2171311"/>
            <a:chExt cx="650449" cy="893860"/>
          </a:xfrm>
        </p:grpSpPr>
        <p:sp>
          <p:nvSpPr>
            <p:cNvPr id="63" name="Скругленный прямоугольник 62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Хорда 63"/>
            <p:cNvSpPr/>
            <p:nvPr/>
          </p:nvSpPr>
          <p:spPr>
            <a:xfrm rot="6554598">
              <a:off x="2055657" y="2152037"/>
              <a:ext cx="611901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rgbClr val="C00000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3347864" y="2220005"/>
            <a:ext cx="364524" cy="416907"/>
            <a:chOff x="2058490" y="2117927"/>
            <a:chExt cx="650449" cy="947244"/>
          </a:xfrm>
        </p:grpSpPr>
        <p:sp>
          <p:nvSpPr>
            <p:cNvPr id="66" name="Скругленный прямоугольник 65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Хорда 66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347864" y="1188888"/>
            <a:ext cx="2119759" cy="1605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555776" y="2099443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55776" y="14792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Группа 102"/>
          <p:cNvGrpSpPr/>
          <p:nvPr/>
        </p:nvGrpSpPr>
        <p:grpSpPr>
          <a:xfrm>
            <a:off x="3435925" y="3108905"/>
            <a:ext cx="1726961" cy="1379554"/>
            <a:chOff x="1187624" y="3869432"/>
            <a:chExt cx="1442263" cy="1152128"/>
          </a:xfrm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1739339" y="3869432"/>
              <a:ext cx="305639" cy="109410"/>
            </a:xfrm>
            <a:prstGeom prst="round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ик с двумя вырезанными соседними углами 117"/>
            <p:cNvSpPr/>
            <p:nvPr/>
          </p:nvSpPr>
          <p:spPr>
            <a:xfrm>
              <a:off x="1187625" y="3941440"/>
              <a:ext cx="1428009" cy="624955"/>
            </a:xfrm>
            <a:prstGeom prst="snip2SameRect">
              <a:avLst>
                <a:gd name="adj1" fmla="val 41052"/>
                <a:gd name="adj2" fmla="val 0"/>
              </a:avLst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453806" y="4013448"/>
              <a:ext cx="895646" cy="1008112"/>
            </a:xfrm>
            <a:prstGeom prst="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/>
            <p:nvPr/>
          </p:nvSpPr>
          <p:spPr>
            <a:xfrm rot="10800000">
              <a:off x="1739340" y="3933559"/>
              <a:ext cx="305638" cy="36004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ятиугольник 120"/>
            <p:cNvSpPr/>
            <p:nvPr/>
          </p:nvSpPr>
          <p:spPr>
            <a:xfrm rot="5400000">
              <a:off x="1544626" y="4581499"/>
              <a:ext cx="714005" cy="153489"/>
            </a:xfrm>
            <a:prstGeom prst="homePlate">
              <a:avLst/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ятиугольник 121"/>
            <p:cNvSpPr/>
            <p:nvPr/>
          </p:nvSpPr>
          <p:spPr>
            <a:xfrm rot="10800000">
              <a:off x="1187624" y="4423216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ятиугольник 122"/>
            <p:cNvSpPr/>
            <p:nvPr/>
          </p:nvSpPr>
          <p:spPr>
            <a:xfrm rot="10800000" flipH="1">
              <a:off x="2363706" y="4423217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Блок-схема: внутренняя память 123"/>
            <p:cNvSpPr/>
            <p:nvPr/>
          </p:nvSpPr>
          <p:spPr>
            <a:xfrm>
              <a:off x="1453807" y="4720055"/>
              <a:ext cx="300946" cy="245469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Блок-схема: внутренняя память 124"/>
            <p:cNvSpPr/>
            <p:nvPr/>
          </p:nvSpPr>
          <p:spPr>
            <a:xfrm flipH="1">
              <a:off x="2036166" y="4747167"/>
              <a:ext cx="306103" cy="249675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54342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7" name="Группа 126"/>
            <p:cNvGrpSpPr/>
            <p:nvPr/>
          </p:nvGrpSpPr>
          <p:grpSpPr>
            <a:xfrm>
              <a:off x="1665763" y="3869432"/>
              <a:ext cx="448554" cy="424167"/>
              <a:chOff x="5866679" y="3798257"/>
              <a:chExt cx="574112" cy="387144"/>
            </a:xfrm>
          </p:grpSpPr>
          <p:sp>
            <p:nvSpPr>
              <p:cNvPr id="128" name="Диагональная полоса 127"/>
              <p:cNvSpPr/>
              <p:nvPr/>
            </p:nvSpPr>
            <p:spPr>
              <a:xfrm rot="374721" flipH="1">
                <a:off x="5866679" y="3806883"/>
                <a:ext cx="305318" cy="378518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Диагональная полоса 128"/>
              <p:cNvSpPr/>
              <p:nvPr/>
            </p:nvSpPr>
            <p:spPr>
              <a:xfrm rot="21272249">
                <a:off x="6135473" y="3798257"/>
                <a:ext cx="305318" cy="378519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3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745976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106" y="4420497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4127" y="472356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10" y="3765728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08" y="4261033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37" y="4463854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Прямоугольник 1023"/>
          <p:cNvSpPr/>
          <p:nvPr/>
        </p:nvSpPr>
        <p:spPr>
          <a:xfrm>
            <a:off x="3347864" y="2996952"/>
            <a:ext cx="2151892" cy="1768137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>
            <a:off x="2555776" y="41212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2555776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91" y="5708549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" name="Прямоугольник 248"/>
          <p:cNvSpPr/>
          <p:nvPr/>
        </p:nvSpPr>
        <p:spPr>
          <a:xfrm>
            <a:off x="3356212" y="4869160"/>
            <a:ext cx="2151892" cy="1512168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8" name="Прямая со стрелкой 267"/>
          <p:cNvCxnSpPr/>
          <p:nvPr/>
        </p:nvCxnSpPr>
        <p:spPr>
          <a:xfrm>
            <a:off x="2555776" y="59214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2555776" y="53012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977" y="4139068"/>
            <a:ext cx="154027" cy="15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04291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338" y="4975997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108" y="4941168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47" y="5675962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Полилиния 31"/>
          <p:cNvSpPr/>
          <p:nvPr/>
        </p:nvSpPr>
        <p:spPr>
          <a:xfrm>
            <a:off x="5513696" y="1733266"/>
            <a:ext cx="538922" cy="2318824"/>
          </a:xfrm>
          <a:custGeom>
            <a:avLst/>
            <a:gdLst>
              <a:gd name="connsiteX0" fmla="*/ 0 w 232011"/>
              <a:gd name="connsiteY0" fmla="*/ 0 h 2291682"/>
              <a:gd name="connsiteX1" fmla="*/ 191068 w 232011"/>
              <a:gd name="connsiteY1" fmla="*/ 696035 h 2291682"/>
              <a:gd name="connsiteX2" fmla="*/ 122829 w 232011"/>
              <a:gd name="connsiteY2" fmla="*/ 1856095 h 2291682"/>
              <a:gd name="connsiteX3" fmla="*/ 204716 w 232011"/>
              <a:gd name="connsiteY3" fmla="*/ 2265528 h 2291682"/>
              <a:gd name="connsiteX4" fmla="*/ 232011 w 232011"/>
              <a:gd name="connsiteY4" fmla="*/ 2251880 h 2291682"/>
              <a:gd name="connsiteX5" fmla="*/ 232011 w 232011"/>
              <a:gd name="connsiteY5" fmla="*/ 2251880 h 2291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011" h="2291682">
                <a:moveTo>
                  <a:pt x="0" y="0"/>
                </a:moveTo>
                <a:cubicBezTo>
                  <a:pt x="85298" y="193343"/>
                  <a:pt x="170597" y="386686"/>
                  <a:pt x="191068" y="696035"/>
                </a:cubicBezTo>
                <a:cubicBezTo>
                  <a:pt x="211539" y="1005384"/>
                  <a:pt x="120554" y="1594513"/>
                  <a:pt x="122829" y="1856095"/>
                </a:cubicBezTo>
                <a:cubicBezTo>
                  <a:pt x="125104" y="2117677"/>
                  <a:pt x="186519" y="2199564"/>
                  <a:pt x="204716" y="2265528"/>
                </a:cubicBezTo>
                <a:cubicBezTo>
                  <a:pt x="222913" y="2331492"/>
                  <a:pt x="232011" y="2251880"/>
                  <a:pt x="232011" y="2251880"/>
                </a:cubicBezTo>
                <a:lnTo>
                  <a:pt x="232011" y="225188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6660232" y="4052090"/>
            <a:ext cx="432048" cy="2073381"/>
          </a:xfrm>
          <a:custGeom>
            <a:avLst/>
            <a:gdLst>
              <a:gd name="connsiteX0" fmla="*/ 0 w 341194"/>
              <a:gd name="connsiteY0" fmla="*/ 0 h 1930036"/>
              <a:gd name="connsiteX1" fmla="*/ 232012 w 341194"/>
              <a:gd name="connsiteY1" fmla="*/ 313898 h 1930036"/>
              <a:gd name="connsiteX2" fmla="*/ 191069 w 341194"/>
              <a:gd name="connsiteY2" fmla="*/ 1746913 h 1930036"/>
              <a:gd name="connsiteX3" fmla="*/ 341194 w 341194"/>
              <a:gd name="connsiteY3" fmla="*/ 1910687 h 1930036"/>
              <a:gd name="connsiteX4" fmla="*/ 341194 w 341194"/>
              <a:gd name="connsiteY4" fmla="*/ 1910687 h 19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94" h="1930036">
                <a:moveTo>
                  <a:pt x="0" y="0"/>
                </a:moveTo>
                <a:cubicBezTo>
                  <a:pt x="100083" y="11373"/>
                  <a:pt x="200167" y="22746"/>
                  <a:pt x="232012" y="313898"/>
                </a:cubicBezTo>
                <a:cubicBezTo>
                  <a:pt x="263857" y="605050"/>
                  <a:pt x="172872" y="1480782"/>
                  <a:pt x="191069" y="1746913"/>
                </a:cubicBezTo>
                <a:cubicBezTo>
                  <a:pt x="209266" y="2013045"/>
                  <a:pt x="341194" y="1910687"/>
                  <a:pt x="341194" y="1910687"/>
                </a:cubicBezTo>
                <a:lnTo>
                  <a:pt x="341194" y="1910687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37632"/>
            <a:ext cx="23590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6" y="2996952"/>
            <a:ext cx="2163763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5" y="4869160"/>
            <a:ext cx="21637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10" y="1916832"/>
            <a:ext cx="1851563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4" y="3789040"/>
            <a:ext cx="1234375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38862"/>
            <a:ext cx="1857251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олилиния 5"/>
          <p:cNvSpPr/>
          <p:nvPr/>
        </p:nvSpPr>
        <p:spPr>
          <a:xfrm>
            <a:off x="5513696" y="3998794"/>
            <a:ext cx="484725" cy="1435416"/>
          </a:xfrm>
          <a:custGeom>
            <a:avLst/>
            <a:gdLst>
              <a:gd name="connsiteX0" fmla="*/ 0 w 300251"/>
              <a:gd name="connsiteY0" fmla="*/ 0 h 1435416"/>
              <a:gd name="connsiteX1" fmla="*/ 177421 w 300251"/>
              <a:gd name="connsiteY1" fmla="*/ 300251 h 1435416"/>
              <a:gd name="connsiteX2" fmla="*/ 191068 w 300251"/>
              <a:gd name="connsiteY2" fmla="*/ 1337481 h 1435416"/>
              <a:gd name="connsiteX3" fmla="*/ 300251 w 300251"/>
              <a:gd name="connsiteY3" fmla="*/ 1392072 h 1435416"/>
              <a:gd name="connsiteX4" fmla="*/ 300251 w 300251"/>
              <a:gd name="connsiteY4" fmla="*/ 1392072 h 143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251" h="1435416">
                <a:moveTo>
                  <a:pt x="0" y="0"/>
                </a:moveTo>
                <a:cubicBezTo>
                  <a:pt x="72788" y="38669"/>
                  <a:pt x="145576" y="77338"/>
                  <a:pt x="177421" y="300251"/>
                </a:cubicBezTo>
                <a:cubicBezTo>
                  <a:pt x="209266" y="523165"/>
                  <a:pt x="170596" y="1155511"/>
                  <a:pt x="191068" y="1337481"/>
                </a:cubicBezTo>
                <a:cubicBezTo>
                  <a:pt x="211540" y="1519451"/>
                  <a:pt x="300251" y="1392072"/>
                  <a:pt x="300251" y="1392072"/>
                </a:cubicBezTo>
                <a:lnTo>
                  <a:pt x="300251" y="1392072"/>
                </a:lnTo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6741992" y="2088107"/>
            <a:ext cx="398768" cy="3357350"/>
          </a:xfrm>
          <a:custGeom>
            <a:avLst/>
            <a:gdLst>
              <a:gd name="connsiteX0" fmla="*/ 136478 w 221997"/>
              <a:gd name="connsiteY0" fmla="*/ 0 h 3357350"/>
              <a:gd name="connsiteX1" fmla="*/ 136478 w 221997"/>
              <a:gd name="connsiteY1" fmla="*/ 545911 h 3357350"/>
              <a:gd name="connsiteX2" fmla="*/ 218365 w 221997"/>
              <a:gd name="connsiteY2" fmla="*/ 2866030 h 3357350"/>
              <a:gd name="connsiteX3" fmla="*/ 0 w 221997"/>
              <a:gd name="connsiteY3" fmla="*/ 3357350 h 3357350"/>
              <a:gd name="connsiteX4" fmla="*/ 0 w 221997"/>
              <a:gd name="connsiteY4" fmla="*/ 3357350 h 33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997" h="3357350">
                <a:moveTo>
                  <a:pt x="136478" y="0"/>
                </a:moveTo>
                <a:cubicBezTo>
                  <a:pt x="129654" y="34119"/>
                  <a:pt x="122830" y="68239"/>
                  <a:pt x="136478" y="545911"/>
                </a:cubicBezTo>
                <a:cubicBezTo>
                  <a:pt x="150126" y="1023583"/>
                  <a:pt x="241111" y="2397457"/>
                  <a:pt x="218365" y="2866030"/>
                </a:cubicBezTo>
                <a:cubicBezTo>
                  <a:pt x="195619" y="3334603"/>
                  <a:pt x="0" y="3357350"/>
                  <a:pt x="0" y="3357350"/>
                </a:cubicBezTo>
                <a:lnTo>
                  <a:pt x="0" y="3357350"/>
                </a:lnTo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5513696" y="1461526"/>
            <a:ext cx="423080" cy="4434307"/>
          </a:xfrm>
          <a:custGeom>
            <a:avLst/>
            <a:gdLst>
              <a:gd name="connsiteX0" fmla="*/ 0 w 423080"/>
              <a:gd name="connsiteY0" fmla="*/ 4434307 h 4434307"/>
              <a:gd name="connsiteX1" fmla="*/ 122829 w 423080"/>
              <a:gd name="connsiteY1" fmla="*/ 4243238 h 4434307"/>
              <a:gd name="connsiteX2" fmla="*/ 122829 w 423080"/>
              <a:gd name="connsiteY2" fmla="*/ 4243238 h 4434307"/>
              <a:gd name="connsiteX3" fmla="*/ 122829 w 423080"/>
              <a:gd name="connsiteY3" fmla="*/ 571990 h 4434307"/>
              <a:gd name="connsiteX4" fmla="*/ 423080 w 423080"/>
              <a:gd name="connsiteY4" fmla="*/ 12432 h 4434307"/>
              <a:gd name="connsiteX5" fmla="*/ 423080 w 423080"/>
              <a:gd name="connsiteY5" fmla="*/ 12432 h 4434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080" h="4434307">
                <a:moveTo>
                  <a:pt x="0" y="4434307"/>
                </a:moveTo>
                <a:lnTo>
                  <a:pt x="122829" y="4243238"/>
                </a:lnTo>
                <a:lnTo>
                  <a:pt x="122829" y="4243238"/>
                </a:lnTo>
                <a:cubicBezTo>
                  <a:pt x="122829" y="3631363"/>
                  <a:pt x="72787" y="1277124"/>
                  <a:pt x="122829" y="571990"/>
                </a:cubicBezTo>
                <a:cubicBezTo>
                  <a:pt x="172871" y="-133144"/>
                  <a:pt x="423080" y="12432"/>
                  <a:pt x="423080" y="12432"/>
                </a:cubicBezTo>
                <a:lnTo>
                  <a:pt x="423080" y="12432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6810233" y="1505675"/>
            <a:ext cx="846161" cy="2424880"/>
          </a:xfrm>
          <a:custGeom>
            <a:avLst/>
            <a:gdLst>
              <a:gd name="connsiteX0" fmla="*/ 0 w 846161"/>
              <a:gd name="connsiteY0" fmla="*/ 22874 h 2424880"/>
              <a:gd name="connsiteX1" fmla="*/ 109182 w 846161"/>
              <a:gd name="connsiteY1" fmla="*/ 282182 h 2424880"/>
              <a:gd name="connsiteX2" fmla="*/ 95534 w 846161"/>
              <a:gd name="connsiteY2" fmla="*/ 2015447 h 2424880"/>
              <a:gd name="connsiteX3" fmla="*/ 846161 w 846161"/>
              <a:gd name="connsiteY3" fmla="*/ 2424880 h 2424880"/>
              <a:gd name="connsiteX4" fmla="*/ 846161 w 846161"/>
              <a:gd name="connsiteY4" fmla="*/ 2424880 h 2424880"/>
              <a:gd name="connsiteX5" fmla="*/ 846161 w 846161"/>
              <a:gd name="connsiteY5" fmla="*/ 2424880 h 242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6161" h="2424880">
                <a:moveTo>
                  <a:pt x="0" y="22874"/>
                </a:moveTo>
                <a:cubicBezTo>
                  <a:pt x="46630" y="-13520"/>
                  <a:pt x="93260" y="-49913"/>
                  <a:pt x="109182" y="282182"/>
                </a:cubicBezTo>
                <a:cubicBezTo>
                  <a:pt x="125104" y="614277"/>
                  <a:pt x="-27296" y="1658331"/>
                  <a:pt x="95534" y="2015447"/>
                </a:cubicBezTo>
                <a:cubicBezTo>
                  <a:pt x="218364" y="2372563"/>
                  <a:pt x="846161" y="2424880"/>
                  <a:pt x="846161" y="2424880"/>
                </a:cubicBezTo>
                <a:lnTo>
                  <a:pt x="846161" y="2424880"/>
                </a:lnTo>
                <a:lnTo>
                  <a:pt x="846161" y="2424880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TextBox 249"/>
          <p:cNvSpPr txBox="1"/>
          <p:nvPr/>
        </p:nvSpPr>
        <p:spPr>
          <a:xfrm>
            <a:off x="6052618" y="3687415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8144" y="1268760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908602" y="5343599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663079"/>
            <a:ext cx="877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Помоги Кате подобрать к каждому рисунку модель и выражение.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5" name="TextBox 84"/>
          <p:cNvSpPr txBox="1"/>
          <p:nvPr/>
        </p:nvSpPr>
        <p:spPr>
          <a:xfrm>
            <a:off x="7092280" y="109512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4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/>
      <p:bldP spid="269" grpId="0"/>
      <p:bldP spid="32" grpId="0" animBg="1"/>
      <p:bldP spid="33" grpId="0" animBg="1"/>
      <p:bldP spid="6" grpId="0" animBg="1"/>
      <p:bldP spid="11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677995"/>
              </p:ext>
            </p:extLst>
          </p:nvPr>
        </p:nvGraphicFramePr>
        <p:xfrm>
          <a:off x="762578" y="2276872"/>
          <a:ext cx="124780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900"/>
                <a:gridCol w="623900"/>
              </a:tblGrid>
              <a:tr h="73072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88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399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269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Равнобедренный треугольник 2"/>
          <p:cNvSpPr/>
          <p:nvPr/>
        </p:nvSpPr>
        <p:spPr>
          <a:xfrm>
            <a:off x="666943" y="1268760"/>
            <a:ext cx="1440160" cy="1008112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7624" y="152078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14521"/>
              </p:ext>
            </p:extLst>
          </p:nvPr>
        </p:nvGraphicFramePr>
        <p:xfrm>
          <a:off x="3083459" y="2276872"/>
          <a:ext cx="124780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900"/>
                <a:gridCol w="623900"/>
              </a:tblGrid>
              <a:tr h="71618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61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017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37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Равнобедренный треугольник 8"/>
          <p:cNvSpPr/>
          <p:nvPr/>
        </p:nvSpPr>
        <p:spPr>
          <a:xfrm>
            <a:off x="2987824" y="1268760"/>
            <a:ext cx="1440160" cy="1008112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08505" y="152078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576600"/>
            <a:ext cx="5921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 числа не записал Петя?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782304" y="547153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214282" y="5085184"/>
            <a:ext cx="875020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730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112491"/>
              </p:ext>
            </p:extLst>
          </p:nvPr>
        </p:nvGraphicFramePr>
        <p:xfrm>
          <a:off x="762578" y="2276872"/>
          <a:ext cx="124780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900"/>
                <a:gridCol w="623900"/>
              </a:tblGrid>
              <a:tr h="73072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88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399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269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Равнобедренный треугольник 2"/>
          <p:cNvSpPr/>
          <p:nvPr/>
        </p:nvSpPr>
        <p:spPr>
          <a:xfrm>
            <a:off x="666943" y="1268760"/>
            <a:ext cx="1440160" cy="1008112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7624" y="152078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15755"/>
              </p:ext>
            </p:extLst>
          </p:nvPr>
        </p:nvGraphicFramePr>
        <p:xfrm>
          <a:off x="3083459" y="2276872"/>
          <a:ext cx="124780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900"/>
                <a:gridCol w="623900"/>
              </a:tblGrid>
              <a:tr h="71618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61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017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37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Равнобедренный треугольник 8"/>
          <p:cNvSpPr/>
          <p:nvPr/>
        </p:nvSpPr>
        <p:spPr>
          <a:xfrm>
            <a:off x="2987824" y="1268760"/>
            <a:ext cx="1440160" cy="1008112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08505" y="152078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576600"/>
            <a:ext cx="5921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 числа не записал Петя?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214282" y="5085184"/>
            <a:ext cx="875020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499158" y="3049796"/>
            <a:ext cx="38504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499159" y="2332614"/>
            <a:ext cx="38504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467980" y="3674605"/>
            <a:ext cx="423545" cy="575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458759" y="4365104"/>
            <a:ext cx="423545" cy="575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819593" y="3066062"/>
            <a:ext cx="38504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819594" y="2348880"/>
            <a:ext cx="38504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788415" y="3690871"/>
            <a:ext cx="423545" cy="575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3779194" y="4381370"/>
            <a:ext cx="423545" cy="575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72200" y="4035580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2-конечная звезда 5"/>
          <p:cNvSpPr/>
          <p:nvPr/>
        </p:nvSpPr>
        <p:spPr>
          <a:xfrm>
            <a:off x="5724128" y="1916832"/>
            <a:ext cx="533376" cy="533376"/>
          </a:xfrm>
          <a:prstGeom prst="star32">
            <a:avLst>
              <a:gd name="adj" fmla="val 7143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16-конечная звезда 6"/>
          <p:cNvSpPr/>
          <p:nvPr/>
        </p:nvSpPr>
        <p:spPr>
          <a:xfrm>
            <a:off x="7022056" y="1063588"/>
            <a:ext cx="502272" cy="502272"/>
          </a:xfrm>
          <a:prstGeom prst="star16">
            <a:avLst>
              <a:gd name="adj" fmla="val 1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16-конечная звезда 55"/>
          <p:cNvSpPr/>
          <p:nvPr/>
        </p:nvSpPr>
        <p:spPr>
          <a:xfrm>
            <a:off x="5580112" y="3962376"/>
            <a:ext cx="555451" cy="555451"/>
          </a:xfrm>
          <a:prstGeom prst="star16">
            <a:avLst>
              <a:gd name="adj" fmla="val 0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32-конечная звезда 64"/>
          <p:cNvSpPr/>
          <p:nvPr/>
        </p:nvSpPr>
        <p:spPr>
          <a:xfrm>
            <a:off x="272864" y="1501897"/>
            <a:ext cx="533376" cy="533376"/>
          </a:xfrm>
          <a:prstGeom prst="star32">
            <a:avLst>
              <a:gd name="adj" fmla="val 7143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2425153" y="1266313"/>
            <a:ext cx="502272" cy="502272"/>
          </a:xfrm>
          <a:prstGeom prst="star16">
            <a:avLst>
              <a:gd name="adj" fmla="val 1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16-конечная звезда 66"/>
          <p:cNvSpPr/>
          <p:nvPr/>
        </p:nvSpPr>
        <p:spPr>
          <a:xfrm>
            <a:off x="176622" y="3480244"/>
            <a:ext cx="555451" cy="555451"/>
          </a:xfrm>
          <a:prstGeom prst="star16">
            <a:avLst>
              <a:gd name="adj" fmla="val 0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32-конечная звезда 67"/>
          <p:cNvSpPr/>
          <p:nvPr/>
        </p:nvSpPr>
        <p:spPr>
          <a:xfrm>
            <a:off x="2310432" y="2799374"/>
            <a:ext cx="533376" cy="533376"/>
          </a:xfrm>
          <a:prstGeom prst="star32">
            <a:avLst>
              <a:gd name="adj" fmla="val 7143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16-конечная звезда 68"/>
          <p:cNvSpPr/>
          <p:nvPr/>
        </p:nvSpPr>
        <p:spPr>
          <a:xfrm>
            <a:off x="4480253" y="2577747"/>
            <a:ext cx="502272" cy="502272"/>
          </a:xfrm>
          <a:prstGeom prst="star16">
            <a:avLst>
              <a:gd name="adj" fmla="val 1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16-конечная звезда 69"/>
          <p:cNvSpPr/>
          <p:nvPr/>
        </p:nvSpPr>
        <p:spPr>
          <a:xfrm>
            <a:off x="2371974" y="4129278"/>
            <a:ext cx="555451" cy="555451"/>
          </a:xfrm>
          <a:prstGeom prst="star16">
            <a:avLst>
              <a:gd name="adj" fmla="val 0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32-конечная звезда 70"/>
          <p:cNvSpPr/>
          <p:nvPr/>
        </p:nvSpPr>
        <p:spPr>
          <a:xfrm>
            <a:off x="7645561" y="4266413"/>
            <a:ext cx="533376" cy="533376"/>
          </a:xfrm>
          <a:prstGeom prst="star32">
            <a:avLst>
              <a:gd name="adj" fmla="val 7143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16-конечная звезда 71"/>
          <p:cNvSpPr/>
          <p:nvPr/>
        </p:nvSpPr>
        <p:spPr>
          <a:xfrm>
            <a:off x="7888166" y="2093624"/>
            <a:ext cx="502272" cy="502272"/>
          </a:xfrm>
          <a:prstGeom prst="star16">
            <a:avLst>
              <a:gd name="adj" fmla="val 1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16-конечная звезда 72"/>
          <p:cNvSpPr/>
          <p:nvPr/>
        </p:nvSpPr>
        <p:spPr>
          <a:xfrm>
            <a:off x="6446221" y="2986024"/>
            <a:ext cx="555451" cy="555451"/>
          </a:xfrm>
          <a:prstGeom prst="star16">
            <a:avLst>
              <a:gd name="adj" fmla="val 0"/>
            </a:avLst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6577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" grpId="0" animBg="1"/>
      <p:bldP spid="6" grpId="1" animBg="1"/>
      <p:bldP spid="7" grpId="0" animBg="1"/>
      <p:bldP spid="7" grpId="1" animBg="1"/>
      <p:bldP spid="56" grpId="0" animBg="1"/>
      <p:bldP spid="56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Прямая соединительная линия 50"/>
          <p:cNvCxnSpPr/>
          <p:nvPr/>
        </p:nvCxnSpPr>
        <p:spPr>
          <a:xfrm rot="5400000">
            <a:off x="8179092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543300" y="2033347"/>
            <a:ext cx="8172104" cy="140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79288" y="2024757"/>
            <a:ext cx="216330" cy="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1616553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11560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56842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4201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79483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554059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02124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3491565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228184" y="2112551"/>
            <a:ext cx="365806" cy="53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24765" y="2060848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64288" y="2112551"/>
            <a:ext cx="365806" cy="53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6304083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366577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8172400" y="2122403"/>
            <a:ext cx="38824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1472" y="2786058"/>
            <a:ext cx="2488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 =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1472" y="3429000"/>
            <a:ext cx="234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1471" y="4000504"/>
            <a:ext cx="2047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+ 2 = 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472" y="4500570"/>
            <a:ext cx="234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5400000">
            <a:off x="7241589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7158" y="5211197"/>
            <a:ext cx="860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«Рабочей тетради» № 1, с.45. Продолжи ряды.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685838"/>
            <a:ext cx="792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4429071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32" y="1556792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9 8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09829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8 9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96130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8 7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2432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7 8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355976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64088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266540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274652" y="587727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5 6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1826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2.44969E-6 C 0.00487 -0.00439 0.00851 -0.01041 0.01355 -0.0148 C 0.01528 -0.0229 0.01389 -0.01827 0.0191 -0.02845 C 0.0198 -0.02984 0.02136 -0.03284 0.02136 -0.03284 C 0.02466 -0.04649 0.0349 -0.05621 0.04497 -0.05991 C 0.05053 -0.06199 0.06181 -0.0643 0.06181 -0.0643 C 0.06858 -0.0687 0.08178 -0.07217 0.08994 -0.07471 C 0.13264 -0.07333 0.12171 -0.0768 0.14271 -0.07032 C 0.15087 -0.06315 0.15226 -0.06222 0.16077 -0.05829 C 0.16459 -0.05042 0.1606 -0.05644 0.16633 -0.05228 C 0.16876 -0.05042 0.1731 -0.04626 0.1731 -0.04626 C 0.17379 -0.04487 0.17431 -0.04302 0.17535 -0.04187 C 0.17622 -0.04094 0.17778 -0.0414 0.17865 -0.04025 C 0.19167 -0.02267 0.17865 -0.03469 0.18768 -0.02683 C 0.18837 -0.02544 0.18907 -0.02359 0.18994 -0.02243 C 0.1908 -0.02128 0.19237 -0.02082 0.19324 -0.01943 C 0.19462 -0.01735 0.19584 -0.01179 0.19671 -0.00902 C 0.19705 -0.00601 0.19705 -0.003 0.19775 -2.44969E-6 C 0.19914 0.00532 0.2033 0.00625 0.2033 0.01203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31 0.01203 C 0.20869 0.00717 0.2106 -0.00208 0.21459 -0.00902 C 0.2172 -0.0199 0.21338 -0.00694 0.21893 -0.01643 C 0.21963 -0.01781 0.21963 -0.01966 0.22015 -0.02105 C 0.22154 -0.02429 0.2231 -0.02707 0.22466 -0.03007 C 0.22536 -0.03146 0.22692 -0.03447 0.22692 -0.03447 C 0.23195 -0.05552 0.24654 -0.07055 0.26164 -0.07796 C 0.2889 -0.07726 0.30799 -0.0812 0.33143 -0.07194 C 0.33924 -0.06477 0.34914 -0.06431 0.3573 -0.05853 C 0.35869 -0.0576 0.36008 -0.05644 0.36164 -0.05552 C 0.3639 -0.05436 0.36841 -0.05251 0.36841 -0.05251 C 0.37327 -0.04835 0.37397 -0.04442 0.37744 -0.03886 C 0.38143 -0.03239 0.38664 -0.02707 0.39098 -0.02105 C 0.39411 -0.01666 0.39602 -0.01249 0.39983 -0.00902 C 0.40122 -0.00417 0.40279 -0.0007 0.40556 0.00301 " pathEditMode="relative" ptsTypes="ffffffffffffffA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556 0.00301 C 0.40782 -0.00162 0.40903 -0.00601 0.41129 -0.01064 C 0.41216 -0.01457 0.41459 -0.03007 0.41789 -0.03308 C 0.4191 -0.03423 0.42084 -0.034 0.4224 -0.03446 C 0.42361 -0.03539 0.42483 -0.03608 0.42587 -0.03747 C 0.42691 -0.03863 0.42709 -0.04071 0.42813 -0.04187 C 0.429 -0.04279 0.43039 -0.04279 0.43143 -0.04349 C 0.43525 -0.04603 0.43802 -0.05066 0.4415 -0.0539 C 0.44445 -0.05991 0.44671 -0.05852 0.45052 -0.06292 C 0.45174 -0.0643 0.45243 -0.06639 0.45382 -0.06731 C 0.45521 -0.06847 0.46302 -0.07009 0.46407 -0.07032 C 0.47084 -0.07495 0.47796 -0.07749 0.48542 -0.07934 C 0.49184 -0.08258 0.49879 -0.08397 0.50556 -0.08535 C 0.525 -0.08489 0.54462 -0.08489 0.56407 -0.08397 C 0.57743 -0.08327 0.59306 -0.06777 0.60105 -0.0539 C 0.60348 -0.0495 0.60434 -0.04349 0.60782 -0.04048 C 0.61216 -0.03678 0.6191 -0.03007 0.6191 -0.02244 " pathEditMode="relative" ptsTypes="ffffffffffffffffA">
                                      <p:cBhvr>
                                        <p:cTn id="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91 -0.02243 C 0.61997 -0.03677 0.61962 -0.05944 0.62813 -0.07032 C 0.63056 -0.08119 0.63594 -0.08443 0.64271 -0.08975 C 0.65556 -0.09969 0.65035 -0.09715 0.67084 -0.09877 C 0.68073 -0.10409 0.69184 -0.10571 0.70226 -0.10779 C 0.72066 -0.10733 0.73889 -0.10733 0.7573 -0.1064 C 0.76563 -0.10594 0.77431 -0.09761 0.78195 -0.09437 C 0.78646 -0.08836 0.79028 -0.08281 0.79427 -0.07633 C 0.79723 -0.07147 0.79757 -0.06754 0.80105 -0.06291 C 0.80417 -0.05135 0.79948 -0.06569 0.80556 -0.05551 C 0.80625 -0.05412 0.80625 -0.05227 0.80677 -0.05089 C 0.80816 -0.04765 0.81129 -0.04186 0.81129 -0.04186 C 0.8125 -0.03701 0.8132 -0.03192 0.81459 -0.02706 C 0.81528 -0.01873 0.81615 -0.01249 0.81789 -0.00462 C 0.81823 -0.00254 0.81875 -0.00069 0.8191 0.00139 C 0.81945 0.00301 0.82014 0.00602 0.82014 0.00602 " pathEditMode="relative" ptsTypes="fffffffffffffff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8" grpId="0"/>
      <p:bldP spid="3" grpId="0"/>
      <p:bldP spid="5" grpId="0"/>
      <p:bldP spid="6" grpId="0"/>
      <p:bldP spid="7" grpId="0"/>
      <p:bldP spid="49" grpId="0"/>
      <p:bldP spid="50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4712" y="1124744"/>
            <a:ext cx="860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«Методических рекомендаций». Подставляем числа в «окошки».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28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67431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71670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714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27585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92392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1428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67431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0016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071670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714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27585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92392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1428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67431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50016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071670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714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27585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92392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1428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67431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0016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071670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14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27585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92392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48804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034" y="2194411"/>
            <a:ext cx="838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latin typeface="Arial" pitchFamily="34" charset="0"/>
                <a:cs typeface="Arial" pitchFamily="34" charset="0"/>
              </a:rPr>
              <a:t>3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&lt;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2152592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14203" y="2152592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4742" y="215259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5758594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596336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226766" y="2194411"/>
            <a:ext cx="838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14806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4027746" y="2152592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364053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4869160"/>
            <a:ext cx="875020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500034" y="5085184"/>
            <a:ext cx="81842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3403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887187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51992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09142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73436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3295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94368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3403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887187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51992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09142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73436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295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94368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3403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887187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51992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9142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2734368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295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394368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3403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887187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151992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209142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734368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295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394368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4507800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5167820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рямоугольник 91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4712" y="1124744"/>
            <a:ext cx="860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«Методических рекомендаций». Подставляем числа в «окошки».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28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71670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714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35755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0049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1428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8578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0016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071670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714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5755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00049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1428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8578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50016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071670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714612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35755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00049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1428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8578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0016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071670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14612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35755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000496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488044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034" y="2194411"/>
            <a:ext cx="838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latin typeface="Arial" pitchFamily="34" charset="0"/>
                <a:cs typeface="Arial" pitchFamily="34" charset="0"/>
              </a:rPr>
              <a:t>3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&lt;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60226" y="2194411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2152592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14203" y="2152592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4742" y="215259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5758594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596336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226766" y="2194411"/>
            <a:ext cx="838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148064" y="378904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005916" y="2170678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475656" y="2204864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460226" y="2214147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4869160"/>
            <a:ext cx="875020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78578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0166" y="3795510"/>
            <a:ext cx="412292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4000496" y="2191400"/>
            <a:ext cx="38504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1.11111E-6 L 0.5467 -0.2421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48" y="-12106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66771 -0.24305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85" y="-12153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1" grpId="0" animBg="1"/>
      <p:bldP spid="90" grpId="0" animBg="1"/>
      <p:bldP spid="85" grpId="0" animBg="1"/>
      <p:bldP spid="64" grpId="0" animBg="1"/>
      <p:bldP spid="71" grpId="0" animBg="1"/>
      <p:bldP spid="72" grpId="0" animBg="1"/>
      <p:bldP spid="76" grpId="0" animBg="1"/>
      <p:bldP spid="79" grpId="0" animBg="1"/>
      <p:bldP spid="80" grpId="0" animBg="1"/>
      <p:bldP spid="81" grpId="0" animBg="1"/>
      <p:bldP spid="82" grpId="0" animBg="1"/>
      <p:bldP spid="86" grpId="0" animBg="1"/>
      <p:bldP spid="87" grpId="0" animBg="1"/>
      <p:bldP spid="88" grpId="0" animBg="1"/>
      <p:bldP spid="89" grpId="0" animBg="1"/>
      <p:bldP spid="93" grpId="0" animBg="1"/>
      <p:bldP spid="94" grpId="0" animBg="1"/>
      <p:bldP spid="44" grpId="0" animBg="1"/>
      <p:bldP spid="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64"/>
          <p:cNvSpPr/>
          <p:nvPr/>
        </p:nvSpPr>
        <p:spPr>
          <a:xfrm>
            <a:off x="6215074" y="4359404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15217"/>
              </p:ext>
            </p:extLst>
          </p:nvPr>
        </p:nvGraphicFramePr>
        <p:xfrm>
          <a:off x="214282" y="1632790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Блок-схема: узел 7"/>
          <p:cNvSpPr/>
          <p:nvPr/>
        </p:nvSpPr>
        <p:spPr>
          <a:xfrm>
            <a:off x="3286116" y="1704228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2857488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428860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000232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571604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142976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714348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285720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52396"/>
              </p:ext>
            </p:extLst>
          </p:nvPr>
        </p:nvGraphicFramePr>
        <p:xfrm>
          <a:off x="357158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Блок-схема: узел 17"/>
          <p:cNvSpPr/>
          <p:nvPr/>
        </p:nvSpPr>
        <p:spPr>
          <a:xfrm>
            <a:off x="3000364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2571736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2143108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1714480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1285852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857224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428596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68226"/>
              </p:ext>
            </p:extLst>
          </p:nvPr>
        </p:nvGraphicFramePr>
        <p:xfrm>
          <a:off x="4572000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Блок-схема: узел 25"/>
          <p:cNvSpPr/>
          <p:nvPr/>
        </p:nvSpPr>
        <p:spPr>
          <a:xfrm>
            <a:off x="7643834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7215206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6786578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6357950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5929322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5500694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5072066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4643438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428860" y="2276872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43438" y="2276872"/>
            <a:ext cx="107157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51866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Блок-схема: узел 43"/>
          <p:cNvSpPr/>
          <p:nvPr/>
        </p:nvSpPr>
        <p:spPr>
          <a:xfrm>
            <a:off x="4714876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5143504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5572132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6072198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6500826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6929454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7429520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Блок-схема: узел 50"/>
          <p:cNvSpPr/>
          <p:nvPr/>
        </p:nvSpPr>
        <p:spPr>
          <a:xfrm>
            <a:off x="7858148" y="1739947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8286776" y="1739947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500430" y="3645024"/>
            <a:ext cx="642942" cy="714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2428860" y="4359404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43438" y="4359404"/>
            <a:ext cx="107157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051104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050782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042217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041895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76257"/>
              </p:ext>
            </p:extLst>
          </p:nvPr>
        </p:nvGraphicFramePr>
        <p:xfrm>
          <a:off x="214282" y="1632790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285720" y="1704228"/>
            <a:ext cx="3357586" cy="357190"/>
            <a:chOff x="285720" y="1704228"/>
            <a:chExt cx="3357586" cy="357190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3286116" y="1704228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2857488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Блок-схема: узел 9"/>
            <p:cNvSpPr/>
            <p:nvPr/>
          </p:nvSpPr>
          <p:spPr>
            <a:xfrm>
              <a:off x="2428860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000232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1571604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1142976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Блок-схема: узел 13"/>
            <p:cNvSpPr/>
            <p:nvPr/>
          </p:nvSpPr>
          <p:spPr>
            <a:xfrm>
              <a:off x="714348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Блок-схема: узел 14"/>
            <p:cNvSpPr/>
            <p:nvPr/>
          </p:nvSpPr>
          <p:spPr>
            <a:xfrm>
              <a:off x="285720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08938"/>
              </p:ext>
            </p:extLst>
          </p:nvPr>
        </p:nvGraphicFramePr>
        <p:xfrm>
          <a:off x="373496" y="3716462"/>
          <a:ext cx="306290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74293"/>
              </p:ext>
            </p:extLst>
          </p:nvPr>
        </p:nvGraphicFramePr>
        <p:xfrm>
          <a:off x="4572000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428860" y="2276872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84626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 + 2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7219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29520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39276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428596" y="3787900"/>
            <a:ext cx="3143272" cy="1094724"/>
            <a:chOff x="428596" y="3787900"/>
            <a:chExt cx="3143272" cy="1094724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428596" y="3787900"/>
              <a:ext cx="2928958" cy="357190"/>
              <a:chOff x="428596" y="3787900"/>
              <a:chExt cx="2928958" cy="357190"/>
            </a:xfrm>
          </p:grpSpPr>
          <p:sp>
            <p:nvSpPr>
              <p:cNvPr id="18" name="Блок-схема: узел 17"/>
              <p:cNvSpPr/>
              <p:nvPr/>
            </p:nvSpPr>
            <p:spPr>
              <a:xfrm>
                <a:off x="3000364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2571736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Блок-схема: узел 19"/>
              <p:cNvSpPr/>
              <p:nvPr/>
            </p:nvSpPr>
            <p:spPr>
              <a:xfrm>
                <a:off x="2143108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Блок-схема: узел 20"/>
              <p:cNvSpPr/>
              <p:nvPr/>
            </p:nvSpPr>
            <p:spPr>
              <a:xfrm>
                <a:off x="1714480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Блок-схема: узел 21"/>
              <p:cNvSpPr/>
              <p:nvPr/>
            </p:nvSpPr>
            <p:spPr>
              <a:xfrm>
                <a:off x="1285852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Блок-схема: узел 22"/>
              <p:cNvSpPr/>
              <p:nvPr/>
            </p:nvSpPr>
            <p:spPr>
              <a:xfrm>
                <a:off x="857224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Блок-схема: узел 23"/>
              <p:cNvSpPr/>
              <p:nvPr/>
            </p:nvSpPr>
            <p:spPr>
              <a:xfrm>
                <a:off x="428596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28860" y="4359404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643438" y="3787900"/>
            <a:ext cx="3357586" cy="1094724"/>
            <a:chOff x="4643438" y="3787900"/>
            <a:chExt cx="3357586" cy="1094724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4643438" y="3787900"/>
              <a:ext cx="3357586" cy="357190"/>
              <a:chOff x="4643438" y="3787900"/>
              <a:chExt cx="3357586" cy="357190"/>
            </a:xfrm>
          </p:grpSpPr>
          <p:sp>
            <p:nvSpPr>
              <p:cNvPr id="26" name="Блок-схема: узел 25"/>
              <p:cNvSpPr/>
              <p:nvPr/>
            </p:nvSpPr>
            <p:spPr>
              <a:xfrm>
                <a:off x="7643834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Блок-схема: узел 26"/>
              <p:cNvSpPr/>
              <p:nvPr/>
            </p:nvSpPr>
            <p:spPr>
              <a:xfrm>
                <a:off x="7215206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Блок-схема: узел 27"/>
              <p:cNvSpPr/>
              <p:nvPr/>
            </p:nvSpPr>
            <p:spPr>
              <a:xfrm>
                <a:off x="6786578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Блок-схема: узел 28"/>
              <p:cNvSpPr/>
              <p:nvPr/>
            </p:nvSpPr>
            <p:spPr>
              <a:xfrm>
                <a:off x="6357950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Блок-схема: узел 29"/>
              <p:cNvSpPr/>
              <p:nvPr/>
            </p:nvSpPr>
            <p:spPr>
              <a:xfrm>
                <a:off x="5929322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Блок-схема: узел 30"/>
              <p:cNvSpPr/>
              <p:nvPr/>
            </p:nvSpPr>
            <p:spPr>
              <a:xfrm>
                <a:off x="5500694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Блок-схема: узел 31"/>
              <p:cNvSpPr/>
              <p:nvPr/>
            </p:nvSpPr>
            <p:spPr>
              <a:xfrm>
                <a:off x="5072066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Блок-схема: узел 32"/>
              <p:cNvSpPr/>
              <p:nvPr/>
            </p:nvSpPr>
            <p:spPr>
              <a:xfrm>
                <a:off x="4643438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4643438" y="43594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2" name="Нашивка 121"/>
          <p:cNvSpPr/>
          <p:nvPr/>
        </p:nvSpPr>
        <p:spPr>
          <a:xfrm rot="10800000">
            <a:off x="4079171" y="2339845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Нашивка 126"/>
          <p:cNvSpPr/>
          <p:nvPr/>
        </p:nvSpPr>
        <p:spPr>
          <a:xfrm rot="10800000">
            <a:off x="4076209" y="4436477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0052 -0.435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023 L 0.20208 -0.4342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10295 -0.4453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13385 -0.2148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2.96296E-6 L 0.03663 -0.1097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1" y="-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31493 -0.224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1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1.11111E-6 L 0.24948 -0.122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-0.09375 -0.1319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88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4" grpId="0" animBg="1"/>
      <p:bldP spid="91" grpId="0"/>
      <p:bldP spid="94" grpId="0"/>
      <p:bldP spid="113" grpId="0"/>
      <p:bldP spid="116" grpId="0"/>
      <p:bldP spid="117" grpId="0"/>
      <p:bldP spid="122" grpId="0" animBg="1"/>
      <p:bldP spid="125" grpId="0"/>
      <p:bldP spid="126" grpId="0" animBg="1"/>
      <p:bldP spid="1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65059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6" name="Прямая соединительная линия 175"/>
            <p:cNvCxnSpPr/>
            <p:nvPr/>
          </p:nvCxnSpPr>
          <p:spPr>
            <a:xfrm rot="5400000">
              <a:off x="3423290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>
              <a:off x="2483768" y="43651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43936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957590" cy="1051320"/>
            <a:chOff x="179512" y="1748772"/>
            <a:chExt cx="395759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288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957590" cy="357190"/>
              <a:chOff x="179512" y="1748772"/>
              <a:chExt cx="395759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Блок-схема: узел 128"/>
              <p:cNvSpPr/>
              <p:nvPr/>
            </p:nvSpPr>
            <p:spPr>
              <a:xfrm>
                <a:off x="37799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26981"/>
              </p:ext>
            </p:extLst>
          </p:nvPr>
        </p:nvGraphicFramePr>
        <p:xfrm>
          <a:off x="139991" y="170080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" name="Прямоугольник 64"/>
          <p:cNvSpPr/>
          <p:nvPr/>
        </p:nvSpPr>
        <p:spPr>
          <a:xfrm>
            <a:off x="6215074" y="4359404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6889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275856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 rot="5400000">
            <a:off x="2535256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5400000">
            <a:off x="2988394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 rot="5400000">
              <a:off x="7250164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5400000">
              <a:off x="7678792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5400000">
              <a:off x="8178858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8" name="Прямоугольник 207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211" name="Прямоугольник 210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12" name="TextBox 211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0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14342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6" name="Прямая соединительная линия 175"/>
            <p:cNvCxnSpPr/>
            <p:nvPr/>
          </p:nvCxnSpPr>
          <p:spPr>
            <a:xfrm rot="5400000">
              <a:off x="3423290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>
              <a:off x="2483768" y="43651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454482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957590" cy="1051320"/>
            <a:chOff x="179512" y="1748772"/>
            <a:chExt cx="395759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288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957590" cy="357190"/>
              <a:chOff x="179512" y="1748772"/>
              <a:chExt cx="395759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Блок-схема: узел 128"/>
              <p:cNvSpPr/>
              <p:nvPr/>
            </p:nvSpPr>
            <p:spPr>
              <a:xfrm>
                <a:off x="37799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0379"/>
              </p:ext>
            </p:extLst>
          </p:nvPr>
        </p:nvGraphicFramePr>
        <p:xfrm>
          <a:off x="139991" y="170080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37652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63782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Нашивка 126"/>
          <p:cNvSpPr/>
          <p:nvPr/>
        </p:nvSpPr>
        <p:spPr>
          <a:xfrm rot="10800000">
            <a:off x="4076209" y="4436477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275856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 rot="5400000">
            <a:off x="2535256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5400000">
            <a:off x="2988394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 rot="5400000">
              <a:off x="7250164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5400000">
              <a:off x="7678792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5400000">
              <a:off x="8178858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8" name="Прямоугольник 207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Равно 208"/>
          <p:cNvSpPr/>
          <p:nvPr/>
        </p:nvSpPr>
        <p:spPr>
          <a:xfrm>
            <a:off x="3958507" y="2423146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15226 -0.518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0.0526 -0.423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" y="-2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44375 -0.518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87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0.19948 -0.437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03593 -0.427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4461 -0.227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11806 -0.1194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14948 -0.2178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5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2.96296E-6 L 0.32812 -0.1203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67" y="-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-0.10174 -0.1319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7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92" grpId="0"/>
      <p:bldP spid="93" grpId="0"/>
      <p:bldP spid="112" grpId="0"/>
      <p:bldP spid="113" grpId="0"/>
      <p:bldP spid="117" grpId="0"/>
      <p:bldP spid="125" grpId="0"/>
      <p:bldP spid="126" grpId="0" animBg="1"/>
      <p:bldP spid="127" grpId="0" animBg="1"/>
      <p:bldP spid="130" grpId="0"/>
      <p:bldP spid="208" grpId="0"/>
      <p:bldP spid="2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806475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431687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507540" cy="1051320"/>
            <a:chOff x="179512" y="1748772"/>
            <a:chExt cx="350754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117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- 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507540" cy="357190"/>
              <a:chOff x="179512" y="1748772"/>
              <a:chExt cx="350754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4643438" y="1739947"/>
            <a:ext cx="3571900" cy="1060145"/>
            <a:chOff x="4643438" y="1739947"/>
            <a:chExt cx="3571900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-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389239" y="4365104"/>
              <a:ext cx="1166099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34215"/>
              </p:ext>
            </p:extLst>
          </p:nvPr>
        </p:nvGraphicFramePr>
        <p:xfrm>
          <a:off x="139991" y="170080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71239"/>
              </p:ext>
            </p:extLst>
          </p:nvPr>
        </p:nvGraphicFramePr>
        <p:xfrm>
          <a:off x="4643438" y="170422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3954189" y="2276872"/>
            <a:ext cx="473795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954189" y="5073784"/>
            <a:ext cx="481947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1389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915816" y="1731992"/>
            <a:ext cx="738890" cy="428628"/>
            <a:chOff x="2915816" y="1776236"/>
            <a:chExt cx="738890" cy="428628"/>
          </a:xfrm>
        </p:grpSpPr>
        <p:cxnSp>
          <p:nvCxnSpPr>
            <p:cNvPr id="147" name="Прямая соединительная линия 146"/>
            <p:cNvCxnSpPr/>
            <p:nvPr/>
          </p:nvCxnSpPr>
          <p:spPr>
            <a:xfrm rot="5400000">
              <a:off x="2844378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5400000">
              <a:off x="3297516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6977760" y="1700808"/>
            <a:ext cx="1194640" cy="428628"/>
            <a:chOff x="6977760" y="1700808"/>
            <a:chExt cx="1194640" cy="428628"/>
          </a:xfrm>
        </p:grpSpPr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736207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7815210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5400000">
              <a:off x="690632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Прямоугольник 156"/>
          <p:cNvSpPr/>
          <p:nvPr/>
        </p:nvSpPr>
        <p:spPr>
          <a:xfrm>
            <a:off x="2833554" y="5882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843808" y="58858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691680" y="58625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899592" y="58495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2123728" y="58693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899592" y="58529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765968" y="3789714"/>
            <a:ext cx="2054855" cy="431374"/>
            <a:chOff x="6039471" y="2694613"/>
            <a:chExt cx="2054855" cy="431374"/>
          </a:xfrm>
        </p:grpSpPr>
        <p:cxnSp>
          <p:nvCxnSpPr>
            <p:cNvPr id="190" name="Прямая соединительная линия 189"/>
            <p:cNvCxnSpPr/>
            <p:nvPr/>
          </p:nvCxnSpPr>
          <p:spPr>
            <a:xfrm rot="5400000">
              <a:off x="728399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5400000">
              <a:off x="7737136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5400000">
              <a:off x="682824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5400000">
              <a:off x="6397801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5400000">
              <a:off x="5968033" y="2768797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940152" y="3717032"/>
            <a:ext cx="2545428" cy="504055"/>
            <a:chOff x="6250032" y="4056996"/>
            <a:chExt cx="2322498" cy="504055"/>
          </a:xfrm>
        </p:grpSpPr>
        <p:cxnSp>
          <p:nvCxnSpPr>
            <p:cNvPr id="196" name="Прямая соединительная линия 195"/>
            <p:cNvCxnSpPr/>
            <p:nvPr/>
          </p:nvCxnSpPr>
          <p:spPr>
            <a:xfrm rot="5400000">
              <a:off x="793636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5400000">
              <a:off x="8215340" y="420386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5400000">
              <a:off x="748061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5400000">
              <a:off x="7050164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5400000">
              <a:off x="6620396" y="416067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5400000">
              <a:off x="6178594" y="412843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107504" y="44624"/>
            <a:ext cx="640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48. Числа 1 - 9</a:t>
            </a:r>
          </a:p>
        </p:txBody>
      </p:sp>
      <p:sp>
        <p:nvSpPr>
          <p:cNvPr id="140" name="Прямоугольник 139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выражения к моделям и сравнить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6215074" y="4359404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4380</TotalTime>
  <Words>1148</Words>
  <Application>Microsoft Office PowerPoint</Application>
  <PresentationFormat>Экран (4:3)</PresentationFormat>
  <Paragraphs>631</Paragraphs>
  <Slides>15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518</cp:revision>
  <dcterms:created xsi:type="dcterms:W3CDTF">2010-10-26T14:31:01Z</dcterms:created>
  <dcterms:modified xsi:type="dcterms:W3CDTF">2016-02-02T18:27:59Z</dcterms:modified>
</cp:coreProperties>
</file>