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14" r:id="rId2"/>
    <p:sldId id="418" r:id="rId3"/>
    <p:sldId id="417" r:id="rId4"/>
    <p:sldId id="421" r:id="rId5"/>
    <p:sldId id="422" r:id="rId6"/>
    <p:sldId id="423" r:id="rId7"/>
    <p:sldId id="424" r:id="rId8"/>
    <p:sldId id="397" r:id="rId9"/>
    <p:sldId id="426" r:id="rId10"/>
    <p:sldId id="435" r:id="rId11"/>
    <p:sldId id="434" r:id="rId12"/>
    <p:sldId id="437" r:id="rId13"/>
    <p:sldId id="436" r:id="rId14"/>
    <p:sldId id="458" r:id="rId15"/>
    <p:sldId id="464" r:id="rId16"/>
    <p:sldId id="455" r:id="rId17"/>
    <p:sldId id="456" r:id="rId18"/>
    <p:sldId id="461" r:id="rId19"/>
    <p:sldId id="463" r:id="rId20"/>
    <p:sldId id="41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47"/>
    <a:srgbClr val="92D050"/>
    <a:srgbClr val="FF0000"/>
    <a:srgbClr val="00B0F0"/>
    <a:srgbClr val="D6A300"/>
    <a:srgbClr val="428C40"/>
    <a:srgbClr val="CA6B0C"/>
    <a:srgbClr val="FFC000"/>
    <a:srgbClr val="EAB200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0" d="100"/>
          <a:sy n="40" d="100"/>
        </p:scale>
        <p:origin x="-104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7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46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«Числа 1- 8»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8095"/>
            <a:ext cx="5164887" cy="277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26"/>
          <p:cNvSpPr/>
          <p:nvPr/>
        </p:nvSpPr>
        <p:spPr>
          <a:xfrm>
            <a:off x="2786050" y="4429132"/>
            <a:ext cx="3741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52551" y="1739703"/>
            <a:ext cx="4947869" cy="242812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780478" y="3380719"/>
            <a:ext cx="917208" cy="864004"/>
            <a:chOff x="3945442" y="4703196"/>
            <a:chExt cx="1441631" cy="135800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45442" y="4703196"/>
              <a:ext cx="1441631" cy="135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Двойная волна 11"/>
            <p:cNvSpPr/>
            <p:nvPr/>
          </p:nvSpPr>
          <p:spPr>
            <a:xfrm rot="10434366">
              <a:off x="4041295" y="5914231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7686" y="3168189"/>
            <a:ext cx="891843" cy="845382"/>
            <a:chOff x="5418765" y="3959050"/>
            <a:chExt cx="1401763" cy="132873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765" y="3959050"/>
              <a:ext cx="1401763" cy="1328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Двойная волна 13"/>
            <p:cNvSpPr/>
            <p:nvPr/>
          </p:nvSpPr>
          <p:spPr>
            <a:xfrm rot="10800000" flipV="1">
              <a:off x="5887176" y="512139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57920" y="1330363"/>
            <a:ext cx="897163" cy="842793"/>
            <a:chOff x="6142143" y="1070428"/>
            <a:chExt cx="1410125" cy="13246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143" y="1070428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Двойная волна 14"/>
            <p:cNvSpPr/>
            <p:nvPr/>
          </p:nvSpPr>
          <p:spPr>
            <a:xfrm rot="10800000" flipV="1">
              <a:off x="6656291" y="223791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480795" y="1997777"/>
            <a:ext cx="835786" cy="785286"/>
            <a:chOff x="6692982" y="2724769"/>
            <a:chExt cx="1313656" cy="12342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982" y="2724769"/>
              <a:ext cx="1313656" cy="1234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Двойная волна 15"/>
            <p:cNvSpPr/>
            <p:nvPr/>
          </p:nvSpPr>
          <p:spPr>
            <a:xfrm rot="10800000" flipV="1">
              <a:off x="7100394" y="381156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74148" y="1448296"/>
            <a:ext cx="894691" cy="842793"/>
            <a:chOff x="827584" y="908720"/>
            <a:chExt cx="1406240" cy="1324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908720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Двойная волна 26"/>
            <p:cNvSpPr/>
            <p:nvPr/>
          </p:nvSpPr>
          <p:spPr>
            <a:xfrm rot="10800000" flipH="1" flipV="1">
              <a:off x="910637" y="2095709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282" y="549954"/>
            <a:ext cx="875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Катя, Петя, Вова и Лена нарисовали модели к рисунку. Какие рассказы по ним можно составить?  Запиши выражения и найди их значения.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701001" y="567689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488343" y="5297110"/>
            <a:ext cx="1464871" cy="976581"/>
            <a:chOff x="7488343" y="5297110"/>
            <a:chExt cx="1464871" cy="976581"/>
          </a:xfrm>
        </p:grpSpPr>
        <p:sp>
          <p:nvSpPr>
            <p:cNvPr id="106" name="Блок-схема: узел 105"/>
            <p:cNvSpPr/>
            <p:nvPr/>
          </p:nvSpPr>
          <p:spPr>
            <a:xfrm>
              <a:off x="7542597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Блок-схема: узел 106"/>
            <p:cNvSpPr/>
            <p:nvPr/>
          </p:nvSpPr>
          <p:spPr>
            <a:xfrm>
              <a:off x="7922379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Блок-схема: узел 107"/>
            <p:cNvSpPr/>
            <p:nvPr/>
          </p:nvSpPr>
          <p:spPr>
            <a:xfrm>
              <a:off x="8356415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Блок-схема: узел 108"/>
            <p:cNvSpPr/>
            <p:nvPr/>
          </p:nvSpPr>
          <p:spPr>
            <a:xfrm>
              <a:off x="8627687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Блок-схема: узел 109"/>
            <p:cNvSpPr/>
            <p:nvPr/>
          </p:nvSpPr>
          <p:spPr>
            <a:xfrm>
              <a:off x="8356415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Блок-схема: узел 110"/>
            <p:cNvSpPr/>
            <p:nvPr/>
          </p:nvSpPr>
          <p:spPr>
            <a:xfrm>
              <a:off x="8627687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Блок-схема: узел 111"/>
            <p:cNvSpPr/>
            <p:nvPr/>
          </p:nvSpPr>
          <p:spPr>
            <a:xfrm>
              <a:off x="8627687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Блок-схема: узел 112"/>
            <p:cNvSpPr/>
            <p:nvPr/>
          </p:nvSpPr>
          <p:spPr>
            <a:xfrm>
              <a:off x="8356415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7488343" y="5297110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6660232" y="454380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99515" y="4180611"/>
            <a:ext cx="1464871" cy="976581"/>
            <a:chOff x="7399515" y="4028983"/>
            <a:chExt cx="1464871" cy="976581"/>
          </a:xfrm>
        </p:grpSpPr>
        <p:sp>
          <p:nvSpPr>
            <p:cNvPr id="117" name="Блок-схема: узел 116"/>
            <p:cNvSpPr/>
            <p:nvPr/>
          </p:nvSpPr>
          <p:spPr>
            <a:xfrm>
              <a:off x="8104823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Блок-схема: узел 117"/>
            <p:cNvSpPr/>
            <p:nvPr/>
          </p:nvSpPr>
          <p:spPr>
            <a:xfrm>
              <a:off x="8484605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Блок-схема: узел 118"/>
            <p:cNvSpPr/>
            <p:nvPr/>
          </p:nvSpPr>
          <p:spPr>
            <a:xfrm>
              <a:off x="7562278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7833551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7562278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7833551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7833551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7562278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399515" y="4028983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78041" y="300903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5844" y="251397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0508" y="3573016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60232" y="2090009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97571" y="3280147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468781" y="3042759"/>
            <a:ext cx="1410620" cy="868073"/>
            <a:chOff x="7468781" y="3042759"/>
            <a:chExt cx="1410620" cy="868073"/>
          </a:xfrm>
        </p:grpSpPr>
        <p:sp>
          <p:nvSpPr>
            <p:cNvPr id="97" name="Блок-схема: узел 96"/>
            <p:cNvSpPr/>
            <p:nvPr/>
          </p:nvSpPr>
          <p:spPr>
            <a:xfrm>
              <a:off x="7577290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Блок-схема: узел 97"/>
            <p:cNvSpPr/>
            <p:nvPr/>
          </p:nvSpPr>
          <p:spPr>
            <a:xfrm>
              <a:off x="7957072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Блок-схема: узел 98"/>
            <p:cNvSpPr/>
            <p:nvPr/>
          </p:nvSpPr>
          <p:spPr>
            <a:xfrm>
              <a:off x="8391108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Блок-схема: узел 99"/>
            <p:cNvSpPr/>
            <p:nvPr/>
          </p:nvSpPr>
          <p:spPr>
            <a:xfrm>
              <a:off x="8662380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Блок-схема: узел 100"/>
            <p:cNvSpPr/>
            <p:nvPr/>
          </p:nvSpPr>
          <p:spPr>
            <a:xfrm>
              <a:off x="8391108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Блок-схема: узел 101"/>
            <p:cNvSpPr/>
            <p:nvPr/>
          </p:nvSpPr>
          <p:spPr>
            <a:xfrm>
              <a:off x="8662380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Блок-схема: узел 102"/>
            <p:cNvSpPr/>
            <p:nvPr/>
          </p:nvSpPr>
          <p:spPr>
            <a:xfrm>
              <a:off x="8662380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Блок-схема: узел 103"/>
            <p:cNvSpPr/>
            <p:nvPr/>
          </p:nvSpPr>
          <p:spPr>
            <a:xfrm>
              <a:off x="8391108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7468781" y="3259778"/>
              <a:ext cx="868072" cy="48829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8635254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8635254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8363981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8363981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8363981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5400000">
              <a:off x="8635254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170508" y="1875418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36948" y="2291090"/>
            <a:ext cx="943326" cy="870458"/>
            <a:chOff x="4338393" y="2348880"/>
            <a:chExt cx="1482682" cy="13681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8393" y="2348880"/>
              <a:ext cx="1482682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Двойная волна 24"/>
            <p:cNvSpPr/>
            <p:nvPr/>
          </p:nvSpPr>
          <p:spPr>
            <a:xfrm rot="10800000" flipH="1" flipV="1">
              <a:off x="4355976" y="357301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56761" y="1287283"/>
            <a:ext cx="150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453769" y="1748948"/>
            <a:ext cx="1356362" cy="976580"/>
            <a:chOff x="7453769" y="1748948"/>
            <a:chExt cx="1356362" cy="976580"/>
          </a:xfrm>
        </p:grpSpPr>
        <p:sp>
          <p:nvSpPr>
            <p:cNvPr id="87" name="Блок-схема: узел 86"/>
            <p:cNvSpPr/>
            <p:nvPr/>
          </p:nvSpPr>
          <p:spPr>
            <a:xfrm>
              <a:off x="7453769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7833551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8213332" y="1748948"/>
              <a:ext cx="596799" cy="97658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Блок-схема: узел 89"/>
            <p:cNvSpPr/>
            <p:nvPr/>
          </p:nvSpPr>
          <p:spPr>
            <a:xfrm>
              <a:off x="8267586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Блок-схема: узел 90"/>
            <p:cNvSpPr/>
            <p:nvPr/>
          </p:nvSpPr>
          <p:spPr>
            <a:xfrm>
              <a:off x="8538859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Блок-схема: узел 91"/>
            <p:cNvSpPr/>
            <p:nvPr/>
          </p:nvSpPr>
          <p:spPr>
            <a:xfrm>
              <a:off x="8267586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Блок-схема: узел 92"/>
            <p:cNvSpPr/>
            <p:nvPr/>
          </p:nvSpPr>
          <p:spPr>
            <a:xfrm>
              <a:off x="8538859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Блок-схема: узел 93"/>
            <p:cNvSpPr/>
            <p:nvPr/>
          </p:nvSpPr>
          <p:spPr>
            <a:xfrm>
              <a:off x="8538859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Блок-схема: узел 94"/>
            <p:cNvSpPr/>
            <p:nvPr/>
          </p:nvSpPr>
          <p:spPr>
            <a:xfrm>
              <a:off x="8267586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 flipH="1">
              <a:off x="7461634" y="1917966"/>
              <a:ext cx="278718" cy="43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7743209" y="2002052"/>
              <a:ext cx="479069" cy="29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989524" y="2564904"/>
            <a:ext cx="1704469" cy="1365029"/>
            <a:chOff x="1989524" y="2564904"/>
            <a:chExt cx="1704469" cy="136502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9524" y="2564904"/>
              <a:ext cx="1704469" cy="13295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Двойная волна 2"/>
            <p:cNvSpPr/>
            <p:nvPr/>
          </p:nvSpPr>
          <p:spPr>
            <a:xfrm rot="279900" flipV="1">
              <a:off x="2456128" y="3759786"/>
              <a:ext cx="1058292" cy="170147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85904" y="1530045"/>
            <a:ext cx="1706355" cy="1327553"/>
            <a:chOff x="3275856" y="308502"/>
            <a:chExt cx="2681981" cy="20865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08502"/>
              <a:ext cx="2681981" cy="2086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Двойная волна 28"/>
            <p:cNvSpPr/>
            <p:nvPr/>
          </p:nvSpPr>
          <p:spPr>
            <a:xfrm rot="21291957" flipH="1" flipV="1">
              <a:off x="3619093" y="2086259"/>
              <a:ext cx="1663381" cy="267430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800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78299 0.383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49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417 L 0.0092 0.5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27" grpId="0"/>
      <p:bldP spid="128" grpId="0" animBg="1"/>
      <p:bldP spid="129" grpId="0" animBg="1"/>
      <p:bldP spid="130" grpId="0" animBg="1"/>
      <p:bldP spid="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Прямоугольник 182"/>
          <p:cNvSpPr/>
          <p:nvPr/>
        </p:nvSpPr>
        <p:spPr>
          <a:xfrm>
            <a:off x="4000496" y="4326633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468781" y="3042759"/>
            <a:ext cx="1410620" cy="868073"/>
            <a:chOff x="7468781" y="3042759"/>
            <a:chExt cx="1410620" cy="868073"/>
          </a:xfrm>
        </p:grpSpPr>
        <p:sp>
          <p:nvSpPr>
            <p:cNvPr id="97" name="Блок-схема: узел 96"/>
            <p:cNvSpPr/>
            <p:nvPr/>
          </p:nvSpPr>
          <p:spPr>
            <a:xfrm>
              <a:off x="7577290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Блок-схема: узел 97"/>
            <p:cNvSpPr/>
            <p:nvPr/>
          </p:nvSpPr>
          <p:spPr>
            <a:xfrm>
              <a:off x="7957072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Блок-схема: узел 98"/>
            <p:cNvSpPr/>
            <p:nvPr/>
          </p:nvSpPr>
          <p:spPr>
            <a:xfrm>
              <a:off x="8391108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Блок-схема: узел 99"/>
            <p:cNvSpPr/>
            <p:nvPr/>
          </p:nvSpPr>
          <p:spPr>
            <a:xfrm>
              <a:off x="8662380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Блок-схема: узел 100"/>
            <p:cNvSpPr/>
            <p:nvPr/>
          </p:nvSpPr>
          <p:spPr>
            <a:xfrm>
              <a:off x="8391108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Блок-схема: узел 101"/>
            <p:cNvSpPr/>
            <p:nvPr/>
          </p:nvSpPr>
          <p:spPr>
            <a:xfrm>
              <a:off x="8662380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Блок-схема: узел 102"/>
            <p:cNvSpPr/>
            <p:nvPr/>
          </p:nvSpPr>
          <p:spPr>
            <a:xfrm>
              <a:off x="8662380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Блок-схема: узел 103"/>
            <p:cNvSpPr/>
            <p:nvPr/>
          </p:nvSpPr>
          <p:spPr>
            <a:xfrm>
              <a:off x="8391108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7468781" y="3259778"/>
              <a:ext cx="868072" cy="48829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8635254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8635254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8363981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8363981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8363981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5400000">
              <a:off x="8635254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1652551" y="1739703"/>
            <a:ext cx="4947869" cy="242812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780478" y="3380719"/>
            <a:ext cx="917208" cy="864004"/>
            <a:chOff x="3945442" y="4703196"/>
            <a:chExt cx="1441631" cy="135800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45442" y="4703196"/>
              <a:ext cx="1441631" cy="135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Двойная волна 11"/>
            <p:cNvSpPr/>
            <p:nvPr/>
          </p:nvSpPr>
          <p:spPr>
            <a:xfrm rot="10434366">
              <a:off x="4041295" y="5914231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7686" y="3168189"/>
            <a:ext cx="891843" cy="845382"/>
            <a:chOff x="5418765" y="3959050"/>
            <a:chExt cx="1401763" cy="132873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765" y="3959050"/>
              <a:ext cx="1401763" cy="1328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Двойная волна 13"/>
            <p:cNvSpPr/>
            <p:nvPr/>
          </p:nvSpPr>
          <p:spPr>
            <a:xfrm rot="10800000" flipV="1">
              <a:off x="5887176" y="512139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57920" y="1330363"/>
            <a:ext cx="897163" cy="842793"/>
            <a:chOff x="6142143" y="1070428"/>
            <a:chExt cx="1410125" cy="13246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143" y="1070428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Двойная волна 14"/>
            <p:cNvSpPr/>
            <p:nvPr/>
          </p:nvSpPr>
          <p:spPr>
            <a:xfrm rot="10800000" flipV="1">
              <a:off x="6656291" y="223791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480795" y="1997777"/>
            <a:ext cx="835786" cy="785286"/>
            <a:chOff x="6692982" y="2724769"/>
            <a:chExt cx="1313656" cy="12342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982" y="2724769"/>
              <a:ext cx="1313656" cy="1234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Двойная волна 15"/>
            <p:cNvSpPr/>
            <p:nvPr/>
          </p:nvSpPr>
          <p:spPr>
            <a:xfrm rot="10800000" flipV="1">
              <a:off x="7100394" y="381156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74148" y="1448296"/>
            <a:ext cx="894691" cy="842793"/>
            <a:chOff x="827584" y="908720"/>
            <a:chExt cx="1406240" cy="1324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908720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Двойная волна 26"/>
            <p:cNvSpPr/>
            <p:nvPr/>
          </p:nvSpPr>
          <p:spPr>
            <a:xfrm rot="10800000" flipH="1" flipV="1">
              <a:off x="910637" y="2095709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282" y="549954"/>
            <a:ext cx="875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Катя, Петя, Вова и Лена нарисовали модели к рисунку. Какие рассказы по ним можно составить?  Запиши выражения и найди их значения.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701001" y="567689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488343" y="5297110"/>
            <a:ext cx="1464871" cy="976581"/>
            <a:chOff x="7488343" y="5297110"/>
            <a:chExt cx="1464871" cy="976581"/>
          </a:xfrm>
        </p:grpSpPr>
        <p:sp>
          <p:nvSpPr>
            <p:cNvPr id="106" name="Блок-схема: узел 105"/>
            <p:cNvSpPr/>
            <p:nvPr/>
          </p:nvSpPr>
          <p:spPr>
            <a:xfrm>
              <a:off x="7542597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Блок-схема: узел 106"/>
            <p:cNvSpPr/>
            <p:nvPr/>
          </p:nvSpPr>
          <p:spPr>
            <a:xfrm>
              <a:off x="7922379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Блок-схема: узел 107"/>
            <p:cNvSpPr/>
            <p:nvPr/>
          </p:nvSpPr>
          <p:spPr>
            <a:xfrm>
              <a:off x="8356415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Блок-схема: узел 108"/>
            <p:cNvSpPr/>
            <p:nvPr/>
          </p:nvSpPr>
          <p:spPr>
            <a:xfrm>
              <a:off x="8627687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Блок-схема: узел 109"/>
            <p:cNvSpPr/>
            <p:nvPr/>
          </p:nvSpPr>
          <p:spPr>
            <a:xfrm>
              <a:off x="8356415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Блок-схема: узел 110"/>
            <p:cNvSpPr/>
            <p:nvPr/>
          </p:nvSpPr>
          <p:spPr>
            <a:xfrm>
              <a:off x="8627687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Блок-схема: узел 111"/>
            <p:cNvSpPr/>
            <p:nvPr/>
          </p:nvSpPr>
          <p:spPr>
            <a:xfrm>
              <a:off x="8627687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Блок-схема: узел 112"/>
            <p:cNvSpPr/>
            <p:nvPr/>
          </p:nvSpPr>
          <p:spPr>
            <a:xfrm>
              <a:off x="8356415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7488343" y="5297110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6660232" y="454380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99515" y="4180611"/>
            <a:ext cx="1464871" cy="976581"/>
            <a:chOff x="7399515" y="4028983"/>
            <a:chExt cx="1464871" cy="976581"/>
          </a:xfrm>
        </p:grpSpPr>
        <p:sp>
          <p:nvSpPr>
            <p:cNvPr id="117" name="Блок-схема: узел 116"/>
            <p:cNvSpPr/>
            <p:nvPr/>
          </p:nvSpPr>
          <p:spPr>
            <a:xfrm>
              <a:off x="8104823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Блок-схема: узел 117"/>
            <p:cNvSpPr/>
            <p:nvPr/>
          </p:nvSpPr>
          <p:spPr>
            <a:xfrm>
              <a:off x="8484605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Блок-схема: узел 118"/>
            <p:cNvSpPr/>
            <p:nvPr/>
          </p:nvSpPr>
          <p:spPr>
            <a:xfrm>
              <a:off x="7562278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7833551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7562278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7833551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7833551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7562278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399515" y="4028983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78041" y="300903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5844" y="251397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0508" y="3573016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97571" y="3280147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36948" y="2291090"/>
            <a:ext cx="943326" cy="870458"/>
            <a:chOff x="4338393" y="2348880"/>
            <a:chExt cx="1482682" cy="13681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8393" y="2348880"/>
              <a:ext cx="1482682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Двойная волна 24"/>
            <p:cNvSpPr/>
            <p:nvPr/>
          </p:nvSpPr>
          <p:spPr>
            <a:xfrm rot="10800000" flipH="1" flipV="1">
              <a:off x="4355976" y="357301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56761" y="1287283"/>
            <a:ext cx="150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89524" y="2564904"/>
            <a:ext cx="1704469" cy="1365029"/>
            <a:chOff x="1989524" y="2564904"/>
            <a:chExt cx="1704469" cy="136502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9524" y="2564904"/>
              <a:ext cx="1704469" cy="13295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Двойная волна 2"/>
            <p:cNvSpPr/>
            <p:nvPr/>
          </p:nvSpPr>
          <p:spPr>
            <a:xfrm rot="279900" flipV="1">
              <a:off x="2456128" y="3759786"/>
              <a:ext cx="1058292" cy="170147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85904" y="1530045"/>
            <a:ext cx="1706355" cy="1327553"/>
            <a:chOff x="3275856" y="308502"/>
            <a:chExt cx="2681981" cy="20865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08502"/>
              <a:ext cx="2681981" cy="2086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Двойная волна 28"/>
            <p:cNvSpPr/>
            <p:nvPr/>
          </p:nvSpPr>
          <p:spPr>
            <a:xfrm rot="21291957" flipH="1" flipV="1">
              <a:off x="3619093" y="2086259"/>
              <a:ext cx="1663381" cy="267430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305017" y="4395954"/>
            <a:ext cx="1356362" cy="976580"/>
            <a:chOff x="7453769" y="1748948"/>
            <a:chExt cx="1356362" cy="976580"/>
          </a:xfrm>
        </p:grpSpPr>
        <p:sp>
          <p:nvSpPr>
            <p:cNvPr id="154" name="Блок-схема: узел 153"/>
            <p:cNvSpPr/>
            <p:nvPr/>
          </p:nvSpPr>
          <p:spPr>
            <a:xfrm>
              <a:off x="7453769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Блок-схема: узел 154"/>
            <p:cNvSpPr/>
            <p:nvPr/>
          </p:nvSpPr>
          <p:spPr>
            <a:xfrm>
              <a:off x="7833551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8213332" y="1748948"/>
              <a:ext cx="596799" cy="97658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Блок-схема: узел 156"/>
            <p:cNvSpPr/>
            <p:nvPr/>
          </p:nvSpPr>
          <p:spPr>
            <a:xfrm>
              <a:off x="8267586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Блок-схема: узел 157"/>
            <p:cNvSpPr/>
            <p:nvPr/>
          </p:nvSpPr>
          <p:spPr>
            <a:xfrm>
              <a:off x="8538859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Блок-схема: узел 158"/>
            <p:cNvSpPr/>
            <p:nvPr/>
          </p:nvSpPr>
          <p:spPr>
            <a:xfrm>
              <a:off x="8267586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Блок-схема: узел 159"/>
            <p:cNvSpPr/>
            <p:nvPr/>
          </p:nvSpPr>
          <p:spPr>
            <a:xfrm>
              <a:off x="8538859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Блок-схема: узел 160"/>
            <p:cNvSpPr/>
            <p:nvPr/>
          </p:nvSpPr>
          <p:spPr>
            <a:xfrm>
              <a:off x="8538859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Блок-схема: узел 161"/>
            <p:cNvSpPr/>
            <p:nvPr/>
          </p:nvSpPr>
          <p:spPr>
            <a:xfrm>
              <a:off x="8267586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3" name="Прямая соединительная линия 162"/>
            <p:cNvCxnSpPr/>
            <p:nvPr/>
          </p:nvCxnSpPr>
          <p:spPr>
            <a:xfrm flipH="1">
              <a:off x="7461634" y="1917966"/>
              <a:ext cx="278718" cy="43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7743209" y="2002052"/>
              <a:ext cx="479069" cy="29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251520" y="5760899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022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62222 0.203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37 L 0.19635 0.402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183" grpId="0"/>
      <p:bldP spid="128" grpId="0" animBg="1"/>
      <p:bldP spid="129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652551" y="1739703"/>
            <a:ext cx="4947869" cy="242812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780478" y="3380719"/>
            <a:ext cx="917208" cy="864004"/>
            <a:chOff x="3945442" y="4703196"/>
            <a:chExt cx="1441631" cy="135800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45442" y="4703196"/>
              <a:ext cx="1441631" cy="135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Двойная волна 11"/>
            <p:cNvSpPr/>
            <p:nvPr/>
          </p:nvSpPr>
          <p:spPr>
            <a:xfrm rot="10434366">
              <a:off x="4041295" y="5914231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7686" y="3168189"/>
            <a:ext cx="891843" cy="845382"/>
            <a:chOff x="5418765" y="3959050"/>
            <a:chExt cx="1401763" cy="132873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765" y="3959050"/>
              <a:ext cx="1401763" cy="1328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Двойная волна 13"/>
            <p:cNvSpPr/>
            <p:nvPr/>
          </p:nvSpPr>
          <p:spPr>
            <a:xfrm rot="10800000" flipV="1">
              <a:off x="5887176" y="512139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57920" y="1330363"/>
            <a:ext cx="897163" cy="842793"/>
            <a:chOff x="6142143" y="1070428"/>
            <a:chExt cx="1410125" cy="13246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143" y="1070428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Двойная волна 14"/>
            <p:cNvSpPr/>
            <p:nvPr/>
          </p:nvSpPr>
          <p:spPr>
            <a:xfrm rot="10800000" flipV="1">
              <a:off x="6656291" y="223791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480795" y="1997777"/>
            <a:ext cx="835786" cy="785286"/>
            <a:chOff x="6692982" y="2724769"/>
            <a:chExt cx="1313656" cy="12342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982" y="2724769"/>
              <a:ext cx="1313656" cy="1234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Двойная волна 15"/>
            <p:cNvSpPr/>
            <p:nvPr/>
          </p:nvSpPr>
          <p:spPr>
            <a:xfrm rot="10800000" flipV="1">
              <a:off x="7100394" y="381156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74148" y="1448296"/>
            <a:ext cx="894691" cy="842793"/>
            <a:chOff x="827584" y="908720"/>
            <a:chExt cx="1406240" cy="1324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908720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Двойная волна 26"/>
            <p:cNvSpPr/>
            <p:nvPr/>
          </p:nvSpPr>
          <p:spPr>
            <a:xfrm rot="10800000" flipH="1" flipV="1">
              <a:off x="910637" y="2095709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282" y="549954"/>
            <a:ext cx="875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Катя, Петя, Вова и Лена нарисовали модели к рисунку. Какие рассказы по ним можно составить?  Запиши выражения и найди их значения.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701001" y="567689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488343" y="5297110"/>
            <a:ext cx="1464871" cy="976581"/>
            <a:chOff x="7488343" y="5297110"/>
            <a:chExt cx="1464871" cy="976581"/>
          </a:xfrm>
        </p:grpSpPr>
        <p:sp>
          <p:nvSpPr>
            <p:cNvPr id="106" name="Блок-схема: узел 105"/>
            <p:cNvSpPr/>
            <p:nvPr/>
          </p:nvSpPr>
          <p:spPr>
            <a:xfrm>
              <a:off x="7542597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Блок-схема: узел 106"/>
            <p:cNvSpPr/>
            <p:nvPr/>
          </p:nvSpPr>
          <p:spPr>
            <a:xfrm>
              <a:off x="7922379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Блок-схема: узел 107"/>
            <p:cNvSpPr/>
            <p:nvPr/>
          </p:nvSpPr>
          <p:spPr>
            <a:xfrm>
              <a:off x="8356415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Блок-схема: узел 108"/>
            <p:cNvSpPr/>
            <p:nvPr/>
          </p:nvSpPr>
          <p:spPr>
            <a:xfrm>
              <a:off x="8627687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Блок-схема: узел 109"/>
            <p:cNvSpPr/>
            <p:nvPr/>
          </p:nvSpPr>
          <p:spPr>
            <a:xfrm>
              <a:off x="8356415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Блок-схема: узел 110"/>
            <p:cNvSpPr/>
            <p:nvPr/>
          </p:nvSpPr>
          <p:spPr>
            <a:xfrm>
              <a:off x="8627687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Блок-схема: узел 111"/>
            <p:cNvSpPr/>
            <p:nvPr/>
          </p:nvSpPr>
          <p:spPr>
            <a:xfrm>
              <a:off x="8627687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Блок-схема: узел 112"/>
            <p:cNvSpPr/>
            <p:nvPr/>
          </p:nvSpPr>
          <p:spPr>
            <a:xfrm>
              <a:off x="8356415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7488343" y="5297110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6660232" y="454380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99515" y="4180611"/>
            <a:ext cx="1464871" cy="976581"/>
            <a:chOff x="7399515" y="4028983"/>
            <a:chExt cx="1464871" cy="976581"/>
          </a:xfrm>
        </p:grpSpPr>
        <p:sp>
          <p:nvSpPr>
            <p:cNvPr id="117" name="Блок-схема: узел 116"/>
            <p:cNvSpPr/>
            <p:nvPr/>
          </p:nvSpPr>
          <p:spPr>
            <a:xfrm>
              <a:off x="8104823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Блок-схема: узел 117"/>
            <p:cNvSpPr/>
            <p:nvPr/>
          </p:nvSpPr>
          <p:spPr>
            <a:xfrm>
              <a:off x="8484605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Блок-схема: узел 118"/>
            <p:cNvSpPr/>
            <p:nvPr/>
          </p:nvSpPr>
          <p:spPr>
            <a:xfrm>
              <a:off x="7562278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7833551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7562278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7833551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7833551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7562278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399515" y="4028983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165844" y="2513974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0508" y="3573016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36948" y="2291090"/>
            <a:ext cx="943326" cy="870458"/>
            <a:chOff x="4338393" y="2348880"/>
            <a:chExt cx="1482682" cy="13681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8393" y="2348880"/>
              <a:ext cx="1482682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Двойная волна 24"/>
            <p:cNvSpPr/>
            <p:nvPr/>
          </p:nvSpPr>
          <p:spPr>
            <a:xfrm rot="10800000" flipH="1" flipV="1">
              <a:off x="4355976" y="357301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56761" y="1287283"/>
            <a:ext cx="150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89524" y="2564904"/>
            <a:ext cx="1704469" cy="1365029"/>
            <a:chOff x="1989524" y="2564904"/>
            <a:chExt cx="1704469" cy="136502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9524" y="2564904"/>
              <a:ext cx="1704469" cy="13295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Двойная волна 2"/>
            <p:cNvSpPr/>
            <p:nvPr/>
          </p:nvSpPr>
          <p:spPr>
            <a:xfrm rot="279900" flipV="1">
              <a:off x="2456128" y="3759786"/>
              <a:ext cx="1058292" cy="170147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85904" y="1530045"/>
            <a:ext cx="1706355" cy="1327553"/>
            <a:chOff x="3275856" y="308502"/>
            <a:chExt cx="2681981" cy="20865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08502"/>
              <a:ext cx="2681981" cy="2086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Двойная волна 28"/>
            <p:cNvSpPr/>
            <p:nvPr/>
          </p:nvSpPr>
          <p:spPr>
            <a:xfrm rot="21291957" flipH="1" flipV="1">
              <a:off x="3619093" y="2086259"/>
              <a:ext cx="1663381" cy="267430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305017" y="4395954"/>
            <a:ext cx="1356362" cy="976580"/>
            <a:chOff x="7453769" y="1748948"/>
            <a:chExt cx="1356362" cy="976580"/>
          </a:xfrm>
        </p:grpSpPr>
        <p:sp>
          <p:nvSpPr>
            <p:cNvPr id="154" name="Блок-схема: узел 153"/>
            <p:cNvSpPr/>
            <p:nvPr/>
          </p:nvSpPr>
          <p:spPr>
            <a:xfrm>
              <a:off x="7453769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Блок-схема: узел 154"/>
            <p:cNvSpPr/>
            <p:nvPr/>
          </p:nvSpPr>
          <p:spPr>
            <a:xfrm>
              <a:off x="7833551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8213332" y="1748948"/>
              <a:ext cx="596799" cy="97658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Блок-схема: узел 156"/>
            <p:cNvSpPr/>
            <p:nvPr/>
          </p:nvSpPr>
          <p:spPr>
            <a:xfrm>
              <a:off x="8267586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Блок-схема: узел 157"/>
            <p:cNvSpPr/>
            <p:nvPr/>
          </p:nvSpPr>
          <p:spPr>
            <a:xfrm>
              <a:off x="8538859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Блок-схема: узел 158"/>
            <p:cNvSpPr/>
            <p:nvPr/>
          </p:nvSpPr>
          <p:spPr>
            <a:xfrm>
              <a:off x="8267586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Блок-схема: узел 159"/>
            <p:cNvSpPr/>
            <p:nvPr/>
          </p:nvSpPr>
          <p:spPr>
            <a:xfrm>
              <a:off x="8538859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Блок-схема: узел 160"/>
            <p:cNvSpPr/>
            <p:nvPr/>
          </p:nvSpPr>
          <p:spPr>
            <a:xfrm>
              <a:off x="8538859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Блок-схема: узел 161"/>
            <p:cNvSpPr/>
            <p:nvPr/>
          </p:nvSpPr>
          <p:spPr>
            <a:xfrm>
              <a:off x="8267586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3" name="Прямая соединительная линия 162"/>
            <p:cNvCxnSpPr/>
            <p:nvPr/>
          </p:nvCxnSpPr>
          <p:spPr>
            <a:xfrm flipH="1">
              <a:off x="7461634" y="1917966"/>
              <a:ext cx="278718" cy="43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7743209" y="2002052"/>
              <a:ext cx="479069" cy="29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251520" y="5760899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763688" y="4433135"/>
            <a:ext cx="1410620" cy="868073"/>
            <a:chOff x="7468781" y="3042759"/>
            <a:chExt cx="1410620" cy="868073"/>
          </a:xfrm>
        </p:grpSpPr>
        <p:sp>
          <p:nvSpPr>
            <p:cNvPr id="167" name="Блок-схема: узел 166"/>
            <p:cNvSpPr/>
            <p:nvPr/>
          </p:nvSpPr>
          <p:spPr>
            <a:xfrm>
              <a:off x="7577290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Блок-схема: узел 167"/>
            <p:cNvSpPr/>
            <p:nvPr/>
          </p:nvSpPr>
          <p:spPr>
            <a:xfrm>
              <a:off x="7957072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Блок-схема: узел 168"/>
            <p:cNvSpPr/>
            <p:nvPr/>
          </p:nvSpPr>
          <p:spPr>
            <a:xfrm>
              <a:off x="8391108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Блок-схема: узел 169"/>
            <p:cNvSpPr/>
            <p:nvPr/>
          </p:nvSpPr>
          <p:spPr>
            <a:xfrm>
              <a:off x="8662380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Блок-схема: узел 170"/>
            <p:cNvSpPr/>
            <p:nvPr/>
          </p:nvSpPr>
          <p:spPr>
            <a:xfrm>
              <a:off x="8391108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Блок-схема: узел 171"/>
            <p:cNvSpPr/>
            <p:nvPr/>
          </p:nvSpPr>
          <p:spPr>
            <a:xfrm>
              <a:off x="8662380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Блок-схема: узел 172"/>
            <p:cNvSpPr/>
            <p:nvPr/>
          </p:nvSpPr>
          <p:spPr>
            <a:xfrm>
              <a:off x="8662380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Блок-схема: узел 173"/>
            <p:cNvSpPr/>
            <p:nvPr/>
          </p:nvSpPr>
          <p:spPr>
            <a:xfrm>
              <a:off x="8391108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Скругленный прямоугольник 174"/>
            <p:cNvSpPr/>
            <p:nvPr/>
          </p:nvSpPr>
          <p:spPr>
            <a:xfrm>
              <a:off x="7468781" y="3259778"/>
              <a:ext cx="868072" cy="48829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6" name="Прямая соединительная линия 175"/>
            <p:cNvCxnSpPr/>
            <p:nvPr/>
          </p:nvCxnSpPr>
          <p:spPr>
            <a:xfrm rot="5400000">
              <a:off x="8635254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rot="5400000">
              <a:off x="8635254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 rot="5400000">
              <a:off x="8363981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rot="5400000">
              <a:off x="8363981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rot="5400000">
              <a:off x="8363981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 rot="5400000">
              <a:off x="8635254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TextBox 181"/>
          <p:cNvSpPr txBox="1"/>
          <p:nvPr/>
        </p:nvSpPr>
        <p:spPr>
          <a:xfrm>
            <a:off x="1970708" y="5775647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588224" y="1656101"/>
            <a:ext cx="24027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46198 -0.1229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35434 0.4726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Прямоугольник 146"/>
          <p:cNvSpPr/>
          <p:nvPr/>
        </p:nvSpPr>
        <p:spPr>
          <a:xfrm>
            <a:off x="6588224" y="1656101"/>
            <a:ext cx="24027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0508" y="3573016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60232" y="4543802"/>
            <a:ext cx="542545" cy="39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399515" y="4180611"/>
            <a:ext cx="1464871" cy="976581"/>
            <a:chOff x="7399515" y="4028983"/>
            <a:chExt cx="1464871" cy="976581"/>
          </a:xfrm>
        </p:grpSpPr>
        <p:sp>
          <p:nvSpPr>
            <p:cNvPr id="117" name="Блок-схема: узел 116"/>
            <p:cNvSpPr/>
            <p:nvPr/>
          </p:nvSpPr>
          <p:spPr>
            <a:xfrm>
              <a:off x="8104823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Блок-схема: узел 117"/>
            <p:cNvSpPr/>
            <p:nvPr/>
          </p:nvSpPr>
          <p:spPr>
            <a:xfrm>
              <a:off x="8484605" y="4354510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Блок-схема: узел 118"/>
            <p:cNvSpPr/>
            <p:nvPr/>
          </p:nvSpPr>
          <p:spPr>
            <a:xfrm>
              <a:off x="7562278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7833551" y="468003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7562278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7833551" y="4408765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7833551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7562278" y="41374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399515" y="4028983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305017" y="4395954"/>
            <a:ext cx="1356362" cy="976580"/>
            <a:chOff x="7453769" y="1748948"/>
            <a:chExt cx="1356362" cy="976580"/>
          </a:xfrm>
        </p:grpSpPr>
        <p:sp>
          <p:nvSpPr>
            <p:cNvPr id="154" name="Блок-схема: узел 153"/>
            <p:cNvSpPr/>
            <p:nvPr/>
          </p:nvSpPr>
          <p:spPr>
            <a:xfrm>
              <a:off x="7453769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Блок-схема: узел 154"/>
            <p:cNvSpPr/>
            <p:nvPr/>
          </p:nvSpPr>
          <p:spPr>
            <a:xfrm>
              <a:off x="7833551" y="1965965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8213332" y="1748948"/>
              <a:ext cx="596799" cy="97658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Блок-схема: узел 156"/>
            <p:cNvSpPr/>
            <p:nvPr/>
          </p:nvSpPr>
          <p:spPr>
            <a:xfrm>
              <a:off x="8267586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Блок-схема: узел 157"/>
            <p:cNvSpPr/>
            <p:nvPr/>
          </p:nvSpPr>
          <p:spPr>
            <a:xfrm>
              <a:off x="8538859" y="2400001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Блок-схема: узел 158"/>
            <p:cNvSpPr/>
            <p:nvPr/>
          </p:nvSpPr>
          <p:spPr>
            <a:xfrm>
              <a:off x="8267586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Блок-схема: узел 159"/>
            <p:cNvSpPr/>
            <p:nvPr/>
          </p:nvSpPr>
          <p:spPr>
            <a:xfrm>
              <a:off x="8538859" y="212872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Блок-схема: узел 160"/>
            <p:cNvSpPr/>
            <p:nvPr/>
          </p:nvSpPr>
          <p:spPr>
            <a:xfrm>
              <a:off x="8538859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Блок-схема: узел 161"/>
            <p:cNvSpPr/>
            <p:nvPr/>
          </p:nvSpPr>
          <p:spPr>
            <a:xfrm>
              <a:off x="8267586" y="1857456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3" name="Прямая соединительная линия 162"/>
            <p:cNvCxnSpPr/>
            <p:nvPr/>
          </p:nvCxnSpPr>
          <p:spPr>
            <a:xfrm flipH="1">
              <a:off x="7461634" y="1917966"/>
              <a:ext cx="278718" cy="430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7743209" y="2002052"/>
              <a:ext cx="479069" cy="298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251520" y="5760899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763688" y="4433135"/>
            <a:ext cx="1410620" cy="868073"/>
            <a:chOff x="7468781" y="3042759"/>
            <a:chExt cx="1410620" cy="868073"/>
          </a:xfrm>
        </p:grpSpPr>
        <p:sp>
          <p:nvSpPr>
            <p:cNvPr id="167" name="Блок-схема: узел 166"/>
            <p:cNvSpPr/>
            <p:nvPr/>
          </p:nvSpPr>
          <p:spPr>
            <a:xfrm>
              <a:off x="7577290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Блок-схема: узел 167"/>
            <p:cNvSpPr/>
            <p:nvPr/>
          </p:nvSpPr>
          <p:spPr>
            <a:xfrm>
              <a:off x="7957072" y="3314032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Блок-схема: узел 168"/>
            <p:cNvSpPr/>
            <p:nvPr/>
          </p:nvSpPr>
          <p:spPr>
            <a:xfrm>
              <a:off x="8391108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Блок-схема: узел 169"/>
            <p:cNvSpPr/>
            <p:nvPr/>
          </p:nvSpPr>
          <p:spPr>
            <a:xfrm>
              <a:off x="8662380" y="363955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Блок-схема: узел 170"/>
            <p:cNvSpPr/>
            <p:nvPr/>
          </p:nvSpPr>
          <p:spPr>
            <a:xfrm>
              <a:off x="8391108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Блок-схема: узел 171"/>
            <p:cNvSpPr/>
            <p:nvPr/>
          </p:nvSpPr>
          <p:spPr>
            <a:xfrm>
              <a:off x="8662380" y="3368287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Блок-схема: узел 172"/>
            <p:cNvSpPr/>
            <p:nvPr/>
          </p:nvSpPr>
          <p:spPr>
            <a:xfrm>
              <a:off x="8662380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Блок-схема: узел 173"/>
            <p:cNvSpPr/>
            <p:nvPr/>
          </p:nvSpPr>
          <p:spPr>
            <a:xfrm>
              <a:off x="8391108" y="309701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Скругленный прямоугольник 174"/>
            <p:cNvSpPr/>
            <p:nvPr/>
          </p:nvSpPr>
          <p:spPr>
            <a:xfrm>
              <a:off x="7468781" y="3259778"/>
              <a:ext cx="868072" cy="48829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6" name="Прямая соединительная линия 175"/>
            <p:cNvCxnSpPr/>
            <p:nvPr/>
          </p:nvCxnSpPr>
          <p:spPr>
            <a:xfrm rot="5400000">
              <a:off x="8635254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rot="5400000">
              <a:off x="8635254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 rot="5400000">
              <a:off x="8363981" y="3395413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rot="5400000">
              <a:off x="8363981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rot="5400000">
              <a:off x="8363981" y="30698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 rot="5400000">
              <a:off x="8635254" y="3666686"/>
              <a:ext cx="271273" cy="217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TextBox 181"/>
          <p:cNvSpPr txBox="1"/>
          <p:nvPr/>
        </p:nvSpPr>
        <p:spPr>
          <a:xfrm>
            <a:off x="1970708" y="5775647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3275856" y="4433135"/>
            <a:ext cx="1464871" cy="976581"/>
            <a:chOff x="7488343" y="5297110"/>
            <a:chExt cx="1464871" cy="976581"/>
          </a:xfrm>
        </p:grpSpPr>
        <p:sp>
          <p:nvSpPr>
            <p:cNvPr id="131" name="Блок-схема: узел 130"/>
            <p:cNvSpPr/>
            <p:nvPr/>
          </p:nvSpPr>
          <p:spPr>
            <a:xfrm>
              <a:off x="7542597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Блок-схема: узел 131"/>
            <p:cNvSpPr/>
            <p:nvPr/>
          </p:nvSpPr>
          <p:spPr>
            <a:xfrm>
              <a:off x="7922379" y="5622637"/>
              <a:ext cx="325527" cy="325527"/>
            </a:xfrm>
            <a:prstGeom prst="flowChartConnector">
              <a:avLst/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Блок-схема: узел 138"/>
            <p:cNvSpPr/>
            <p:nvPr/>
          </p:nvSpPr>
          <p:spPr>
            <a:xfrm>
              <a:off x="8356415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Блок-схема: узел 139"/>
            <p:cNvSpPr/>
            <p:nvPr/>
          </p:nvSpPr>
          <p:spPr>
            <a:xfrm>
              <a:off x="8627687" y="5948164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Блок-схема: узел 140"/>
            <p:cNvSpPr/>
            <p:nvPr/>
          </p:nvSpPr>
          <p:spPr>
            <a:xfrm>
              <a:off x="8356415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Блок-схема: узел 141"/>
            <p:cNvSpPr/>
            <p:nvPr/>
          </p:nvSpPr>
          <p:spPr>
            <a:xfrm>
              <a:off x="8627687" y="5676892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Блок-схема: узел 142"/>
            <p:cNvSpPr/>
            <p:nvPr/>
          </p:nvSpPr>
          <p:spPr>
            <a:xfrm>
              <a:off x="8627687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Блок-схема: узел 143"/>
            <p:cNvSpPr/>
            <p:nvPr/>
          </p:nvSpPr>
          <p:spPr>
            <a:xfrm>
              <a:off x="8356415" y="5405619"/>
              <a:ext cx="217018" cy="217018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Скругленный прямоугольник 144"/>
            <p:cNvSpPr/>
            <p:nvPr/>
          </p:nvSpPr>
          <p:spPr>
            <a:xfrm>
              <a:off x="7488343" y="5297110"/>
              <a:ext cx="1464871" cy="97658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3410868" y="5762752"/>
            <a:ext cx="1233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52551" y="1739703"/>
            <a:ext cx="4947869" cy="242812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25400" dir="5400000" rotWithShape="0">
              <a:srgbClr val="000000">
                <a:alpha val="4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4282" y="549954"/>
            <a:ext cx="875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Катя, Петя, Вова и Лена нарисовали модели к рисунку. Какие рассказы по ним можно составить?  Запиши выражения и найди их значения.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6761" y="1287283"/>
            <a:ext cx="150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89524" y="2564904"/>
            <a:ext cx="1704469" cy="1365029"/>
            <a:chOff x="1989524" y="2564904"/>
            <a:chExt cx="1704469" cy="136502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9524" y="2564904"/>
              <a:ext cx="1704469" cy="13295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Двойная волна 2"/>
            <p:cNvSpPr/>
            <p:nvPr/>
          </p:nvSpPr>
          <p:spPr>
            <a:xfrm rot="279900" flipV="1">
              <a:off x="2456128" y="3759786"/>
              <a:ext cx="1058292" cy="170147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85904" y="1530045"/>
            <a:ext cx="1706355" cy="1327553"/>
            <a:chOff x="3275856" y="308502"/>
            <a:chExt cx="2681981" cy="20865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08502"/>
              <a:ext cx="2681981" cy="2086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Двойная волна 28"/>
            <p:cNvSpPr/>
            <p:nvPr/>
          </p:nvSpPr>
          <p:spPr>
            <a:xfrm rot="21291957" flipH="1" flipV="1">
              <a:off x="3619093" y="2086259"/>
              <a:ext cx="1663381" cy="267430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780478" y="3380719"/>
            <a:ext cx="917208" cy="864004"/>
            <a:chOff x="3945442" y="4703196"/>
            <a:chExt cx="1441631" cy="135800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45442" y="4703196"/>
              <a:ext cx="1441631" cy="135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Двойная волна 11"/>
            <p:cNvSpPr/>
            <p:nvPr/>
          </p:nvSpPr>
          <p:spPr>
            <a:xfrm rot="10434366">
              <a:off x="4041295" y="5914231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7686" y="3168189"/>
            <a:ext cx="891843" cy="845382"/>
            <a:chOff x="5418765" y="3959050"/>
            <a:chExt cx="1401763" cy="132873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765" y="3959050"/>
              <a:ext cx="1401763" cy="1328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Двойная волна 13"/>
            <p:cNvSpPr/>
            <p:nvPr/>
          </p:nvSpPr>
          <p:spPr>
            <a:xfrm rot="10800000" flipV="1">
              <a:off x="5887176" y="512139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57920" y="1330363"/>
            <a:ext cx="897163" cy="842793"/>
            <a:chOff x="6142143" y="1070428"/>
            <a:chExt cx="1410125" cy="13246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143" y="1070428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Двойная волна 14"/>
            <p:cNvSpPr/>
            <p:nvPr/>
          </p:nvSpPr>
          <p:spPr>
            <a:xfrm rot="10800000" flipV="1">
              <a:off x="6656291" y="223791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480795" y="1997777"/>
            <a:ext cx="835786" cy="785286"/>
            <a:chOff x="6692982" y="2724769"/>
            <a:chExt cx="1313656" cy="12342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982" y="2724769"/>
              <a:ext cx="1313656" cy="1234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Двойная волна 15"/>
            <p:cNvSpPr/>
            <p:nvPr/>
          </p:nvSpPr>
          <p:spPr>
            <a:xfrm rot="10800000" flipV="1">
              <a:off x="7100394" y="3811565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74148" y="1448296"/>
            <a:ext cx="894691" cy="842793"/>
            <a:chOff x="827584" y="908720"/>
            <a:chExt cx="1406240" cy="13246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908720"/>
              <a:ext cx="1406240" cy="1324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Двойная волна 26"/>
            <p:cNvSpPr/>
            <p:nvPr/>
          </p:nvSpPr>
          <p:spPr>
            <a:xfrm rot="10800000" flipH="1" flipV="1">
              <a:off x="910637" y="2095709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36948" y="2291090"/>
            <a:ext cx="943326" cy="870458"/>
            <a:chOff x="4338393" y="2348880"/>
            <a:chExt cx="1482682" cy="13681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8393" y="2348880"/>
              <a:ext cx="1482682" cy="1368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Двойная волна 24"/>
            <p:cNvSpPr/>
            <p:nvPr/>
          </p:nvSpPr>
          <p:spPr>
            <a:xfrm rot="10800000" flipH="1" flipV="1">
              <a:off x="4355976" y="3573016"/>
              <a:ext cx="895977" cy="116596"/>
            </a:xfrm>
            <a:prstGeom prst="doubleWave">
              <a:avLst>
                <a:gd name="adj1" fmla="val 12500"/>
                <a:gd name="adj2" fmla="val -72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451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243 0.323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28681 0.039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7" grpId="0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29000"/>
            <a:ext cx="259228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9"/>
            <a:ext cx="2592288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TextBox 4096"/>
          <p:cNvSpPr txBox="1"/>
          <p:nvPr/>
        </p:nvSpPr>
        <p:spPr>
          <a:xfrm>
            <a:off x="4066080" y="1969676"/>
            <a:ext cx="100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67943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179512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перепутали модели, рисунки и выражения. Помоги Вове подобрать к каждой модели  рисунок и выражение. Задай вопросы, 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10" y="1882927"/>
            <a:ext cx="2583089" cy="155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6249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3674853" y="2051982"/>
            <a:ext cx="707366" cy="3101000"/>
          </a:xfrm>
          <a:custGeom>
            <a:avLst/>
            <a:gdLst>
              <a:gd name="connsiteX0" fmla="*/ 0 w 707366"/>
              <a:gd name="connsiteY0" fmla="*/ 1106 h 3283179"/>
              <a:gd name="connsiteX1" fmla="*/ 172528 w 707366"/>
              <a:gd name="connsiteY1" fmla="*/ 70117 h 3283179"/>
              <a:gd name="connsiteX2" fmla="*/ 310551 w 707366"/>
              <a:gd name="connsiteY2" fmla="*/ 449679 h 3283179"/>
              <a:gd name="connsiteX3" fmla="*/ 276045 w 707366"/>
              <a:gd name="connsiteY3" fmla="*/ 1243310 h 3283179"/>
              <a:gd name="connsiteX4" fmla="*/ 293298 w 707366"/>
              <a:gd name="connsiteY4" fmla="*/ 3089362 h 3283179"/>
              <a:gd name="connsiteX5" fmla="*/ 707366 w 707366"/>
              <a:gd name="connsiteY5" fmla="*/ 3227385 h 3283179"/>
              <a:gd name="connsiteX6" fmla="*/ 707366 w 707366"/>
              <a:gd name="connsiteY6" fmla="*/ 3227385 h 3283179"/>
              <a:gd name="connsiteX7" fmla="*/ 690113 w 707366"/>
              <a:gd name="connsiteY7" fmla="*/ 3227385 h 328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366" h="3283179">
                <a:moveTo>
                  <a:pt x="0" y="1106"/>
                </a:moveTo>
                <a:cubicBezTo>
                  <a:pt x="60385" y="-1770"/>
                  <a:pt x="120770" y="-4645"/>
                  <a:pt x="172528" y="70117"/>
                </a:cubicBezTo>
                <a:cubicBezTo>
                  <a:pt x="224286" y="144879"/>
                  <a:pt x="293298" y="254147"/>
                  <a:pt x="310551" y="449679"/>
                </a:cubicBezTo>
                <a:cubicBezTo>
                  <a:pt x="327804" y="645211"/>
                  <a:pt x="278920" y="803363"/>
                  <a:pt x="276045" y="1243310"/>
                </a:cubicBezTo>
                <a:cubicBezTo>
                  <a:pt x="273170" y="1683257"/>
                  <a:pt x="221411" y="2758683"/>
                  <a:pt x="293298" y="3089362"/>
                </a:cubicBezTo>
                <a:cubicBezTo>
                  <a:pt x="365185" y="3420041"/>
                  <a:pt x="707366" y="3227385"/>
                  <a:pt x="707366" y="3227385"/>
                </a:cubicBezTo>
                <a:lnTo>
                  <a:pt x="707366" y="3227385"/>
                </a:lnTo>
                <a:lnTo>
                  <a:pt x="690113" y="3227385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162886" y="4891371"/>
            <a:ext cx="10571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078741" y="2161227"/>
            <a:ext cx="1080519" cy="3000038"/>
          </a:xfrm>
          <a:custGeom>
            <a:avLst/>
            <a:gdLst>
              <a:gd name="connsiteX0" fmla="*/ 1080519 w 1080519"/>
              <a:gd name="connsiteY0" fmla="*/ 29882 h 3000038"/>
              <a:gd name="connsiteX1" fmla="*/ 459417 w 1080519"/>
              <a:gd name="connsiteY1" fmla="*/ 29882 h 3000038"/>
              <a:gd name="connsiteX2" fmla="*/ 235131 w 1080519"/>
              <a:gd name="connsiteY2" fmla="*/ 340433 h 3000038"/>
              <a:gd name="connsiteX3" fmla="*/ 252384 w 1080519"/>
              <a:gd name="connsiteY3" fmla="*/ 1789671 h 3000038"/>
              <a:gd name="connsiteX4" fmla="*/ 252384 w 1080519"/>
              <a:gd name="connsiteY4" fmla="*/ 2773082 h 3000038"/>
              <a:gd name="connsiteX5" fmla="*/ 28097 w 1080519"/>
              <a:gd name="connsiteY5" fmla="*/ 2980116 h 3000038"/>
              <a:gd name="connsiteX6" fmla="*/ 10844 w 1080519"/>
              <a:gd name="connsiteY6" fmla="*/ 2980116 h 30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519" h="3000038">
                <a:moveTo>
                  <a:pt x="1080519" y="29882"/>
                </a:moveTo>
                <a:cubicBezTo>
                  <a:pt x="840417" y="4003"/>
                  <a:pt x="600315" y="-21876"/>
                  <a:pt x="459417" y="29882"/>
                </a:cubicBezTo>
                <a:cubicBezTo>
                  <a:pt x="318519" y="81640"/>
                  <a:pt x="269636" y="47135"/>
                  <a:pt x="235131" y="340433"/>
                </a:cubicBezTo>
                <a:cubicBezTo>
                  <a:pt x="200625" y="633731"/>
                  <a:pt x="249509" y="1384230"/>
                  <a:pt x="252384" y="1789671"/>
                </a:cubicBezTo>
                <a:cubicBezTo>
                  <a:pt x="255259" y="2195112"/>
                  <a:pt x="289765" y="2574675"/>
                  <a:pt x="252384" y="2773082"/>
                </a:cubicBezTo>
                <a:cubicBezTo>
                  <a:pt x="215003" y="2971490"/>
                  <a:pt x="68354" y="2945610"/>
                  <a:pt x="28097" y="2980116"/>
                </a:cubicBezTo>
                <a:cubicBezTo>
                  <a:pt x="-12160" y="3014622"/>
                  <a:pt x="-658" y="2997369"/>
                  <a:pt x="10844" y="298011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305967"/>
            <a:ext cx="6564277" cy="124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Для этого в режиме демонстрации воспользоваться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инструментом перо или  ручка.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320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29000"/>
            <a:ext cx="259228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9"/>
            <a:ext cx="2592288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TextBox 4096"/>
          <p:cNvSpPr txBox="1"/>
          <p:nvPr/>
        </p:nvSpPr>
        <p:spPr>
          <a:xfrm>
            <a:off x="4066080" y="1969676"/>
            <a:ext cx="100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67943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62886" y="4891371"/>
            <a:ext cx="105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+ 1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179512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перепутали модели, рисунки и выражения. Помоги Вове подобрать к каждой модели  рисунок и выражение. Задай вопросы, 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10" y="1882927"/>
            <a:ext cx="2583089" cy="155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6249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436096" y="1882927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23928" y="1916832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3035" y="5414591"/>
            <a:ext cx="5883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793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5723E-6 L -0.64497 0.03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7" y="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1302 -0.3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097" grpId="0"/>
      <p:bldP spid="82" grpId="0"/>
      <p:bldP spid="8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29000"/>
            <a:ext cx="259228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9"/>
            <a:ext cx="2592288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TextBox 4096"/>
          <p:cNvSpPr txBox="1"/>
          <p:nvPr/>
        </p:nvSpPr>
        <p:spPr>
          <a:xfrm>
            <a:off x="4066080" y="1969676"/>
            <a:ext cx="100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67943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179512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перепутали модели, рисунки и выражения. Помоги Вове подобрать к каждой модели  рисунок и выражение. Задай вопросы, 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583089" cy="155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6080" y="2661277"/>
            <a:ext cx="105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+ 1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4401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6249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436096" y="1882927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3928" y="1916832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436096" y="170080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55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2601E-6 L -0.64566 -0.16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0867E-6 L 0.00017 0.321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097" grpId="0"/>
      <p:bldP spid="8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429000"/>
            <a:ext cx="2592287" cy="14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4067943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179512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Здесь перепутали модели, рисунки и выражения. Помоги Вове подобрать к каждой модели  рисунок и выражение. Задай вопросы, 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583089" cy="155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6080" y="2661277"/>
            <a:ext cx="105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+ 1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4174"/>
            <a:ext cx="2592288" cy="1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4401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6249"/>
            <a:ext cx="3299466" cy="4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7944" y="4184671"/>
            <a:ext cx="100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– 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436096" y="1882927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3928" y="1916832"/>
            <a:ext cx="0" cy="44957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436096" y="170080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8382E-6 L -0.65347 0.238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1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7 L 0 0.301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82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92773" y="3002454"/>
            <a:ext cx="1963004" cy="1417725"/>
          </a:xfrm>
          <a:prstGeom prst="triangle">
            <a:avLst/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401119"/>
            <a:ext cx="1236536" cy="1236536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32254" y="1700808"/>
            <a:ext cx="1800200" cy="27363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6398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на каждом рисунке треугольников? Четырёхугольников?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046237" y="2996952"/>
            <a:ext cx="2453755" cy="1417725"/>
          </a:xfrm>
          <a:prstGeom prst="triangle">
            <a:avLst>
              <a:gd name="adj" fmla="val 40949"/>
            </a:avLst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7544" y="4797152"/>
            <a:ext cx="157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 :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4797152"/>
            <a:ext cx="157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 :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9512" y="5330825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835696" y="4627678"/>
            <a:ext cx="465310" cy="631139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80312" y="4653136"/>
            <a:ext cx="465310" cy="631139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83368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81140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444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47064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15216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12988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9292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2736" y="1052736"/>
            <a:ext cx="187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9165" y="1470849"/>
            <a:ext cx="5133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96136" y="2401119"/>
            <a:ext cx="884681" cy="1236536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3884" y="2401119"/>
            <a:ext cx="400418" cy="1236536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92773" y="3002454"/>
            <a:ext cx="1963004" cy="1417725"/>
          </a:xfrm>
          <a:prstGeom prst="triangle">
            <a:avLst/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046237" y="2996952"/>
            <a:ext cx="2453755" cy="1417725"/>
          </a:xfrm>
          <a:prstGeom prst="triangle">
            <a:avLst>
              <a:gd name="adj" fmla="val 40949"/>
            </a:avLst>
          </a:prstGeom>
          <a:solidFill>
            <a:srgbClr val="FF0000">
              <a:alpha val="50196"/>
            </a:srgbClr>
          </a:solidFill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46237" y="4060139"/>
            <a:ext cx="509539" cy="362378"/>
          </a:xfrm>
          <a:prstGeom prst="triangle">
            <a:avLst>
              <a:gd name="adj" fmla="val 48550"/>
            </a:avLst>
          </a:prstGeom>
          <a:solidFill>
            <a:srgbClr val="92D050">
              <a:alpha val="89804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401119"/>
            <a:ext cx="1236536" cy="1236536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32254" y="1700808"/>
            <a:ext cx="1800200" cy="273630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6398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на каждом рисунке треугольников? Четырёхугольников?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32254" y="1700808"/>
            <a:ext cx="1800200" cy="273630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046237" y="2996952"/>
            <a:ext cx="2453755" cy="1417725"/>
          </a:xfrm>
          <a:prstGeom prst="triangle">
            <a:avLst>
              <a:gd name="adj" fmla="val 40949"/>
            </a:avLst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70725" y="2401119"/>
            <a:ext cx="1236536" cy="1236536"/>
          </a:xfrm>
          <a:prstGeom prst="rect">
            <a:avLst/>
          </a:prstGeom>
          <a:solidFill>
            <a:srgbClr val="FFE947">
              <a:alpha val="83137"/>
            </a:srgb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7544" y="4797152"/>
            <a:ext cx="157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 :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4797152"/>
            <a:ext cx="157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 :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9512" y="5330825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835696" y="4627678"/>
            <a:ext cx="465310" cy="631139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80312" y="4653136"/>
            <a:ext cx="465310" cy="631139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83368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81140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444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47064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15216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12988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9292" y="58023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2736" y="1052736"/>
            <a:ext cx="187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7673" y="1332549"/>
            <a:ext cx="1344151" cy="1673767"/>
            <a:chOff x="235060" y="2732191"/>
            <a:chExt cx="2889213" cy="3597713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35060" y="2732191"/>
              <a:ext cx="2889213" cy="3597713"/>
              <a:chOff x="3011935" y="1397508"/>
              <a:chExt cx="2889213" cy="3597713"/>
            </a:xfrm>
          </p:grpSpPr>
          <p:grpSp>
            <p:nvGrpSpPr>
              <p:cNvPr id="47" name="Группа 46"/>
              <p:cNvGrpSpPr/>
              <p:nvPr/>
            </p:nvGrpSpPr>
            <p:grpSpPr>
              <a:xfrm rot="158961">
                <a:off x="4408198" y="2701710"/>
                <a:ext cx="1480333" cy="1439243"/>
                <a:chOff x="1688564" y="2630440"/>
                <a:chExt cx="1561754" cy="1750610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05" name="Арка 104"/>
                <p:cNvSpPr/>
                <p:nvPr/>
              </p:nvSpPr>
              <p:spPr>
                <a:xfrm rot="15261007">
                  <a:off x="1717894" y="2848626"/>
                  <a:ext cx="1503094" cy="1561754"/>
                </a:xfrm>
                <a:prstGeom prst="blockArc">
                  <a:avLst>
                    <a:gd name="adj1" fmla="val 10998125"/>
                    <a:gd name="adj2" fmla="val 13377606"/>
                    <a:gd name="adj3" fmla="val 14599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Капля 105"/>
                <p:cNvSpPr/>
                <p:nvPr/>
              </p:nvSpPr>
              <p:spPr>
                <a:xfrm rot="20395552" flipV="1">
                  <a:off x="1697554" y="2630440"/>
                  <a:ext cx="402995" cy="1707076"/>
                </a:xfrm>
                <a:prstGeom prst="teardrop">
                  <a:avLst>
                    <a:gd name="adj" fmla="val 123638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 rot="18754248">
                <a:off x="2842583" y="2905653"/>
                <a:ext cx="2310646" cy="1353658"/>
                <a:chOff x="369567" y="3632241"/>
                <a:chExt cx="2310646" cy="1290180"/>
              </a:xfr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00" name="Овал 99"/>
                <p:cNvSpPr/>
                <p:nvPr/>
              </p:nvSpPr>
              <p:spPr>
                <a:xfrm rot="15335825">
                  <a:off x="888149" y="3130357"/>
                  <a:ext cx="1273482" cy="2310646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01" name="Группа 67"/>
                <p:cNvGrpSpPr/>
                <p:nvPr/>
              </p:nvGrpSpPr>
              <p:grpSpPr>
                <a:xfrm rot="21302008">
                  <a:off x="1589830" y="3632241"/>
                  <a:ext cx="553645" cy="240355"/>
                  <a:chOff x="6019751" y="1524281"/>
                  <a:chExt cx="752550" cy="326706"/>
                </a:xfrm>
                <a:grpFill/>
              </p:grpSpPr>
              <p:sp>
                <p:nvSpPr>
                  <p:cNvPr id="102" name="Пятиугольник 101"/>
                  <p:cNvSpPr/>
                  <p:nvPr/>
                </p:nvSpPr>
                <p:spPr>
                  <a:xfrm rot="5400000">
                    <a:off x="6557987" y="1636673"/>
                    <a:ext cx="285752" cy="142876"/>
                  </a:xfrm>
                  <a:prstGeom prst="homePlate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" name="Пятиугольник 102"/>
                  <p:cNvSpPr/>
                  <p:nvPr/>
                </p:nvSpPr>
                <p:spPr>
                  <a:xfrm rot="5400000">
                    <a:off x="6234065" y="1595721"/>
                    <a:ext cx="285753" cy="142876"/>
                  </a:xfrm>
                  <a:prstGeom prst="homePlate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Пятиугольник 103"/>
                  <p:cNvSpPr/>
                  <p:nvPr/>
                </p:nvSpPr>
                <p:spPr>
                  <a:xfrm rot="5400000">
                    <a:off x="5948312" y="1595720"/>
                    <a:ext cx="285753" cy="142876"/>
                  </a:xfrm>
                  <a:prstGeom prst="homePlate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49" name="Группа 48"/>
              <p:cNvGrpSpPr/>
              <p:nvPr/>
            </p:nvGrpSpPr>
            <p:grpSpPr>
              <a:xfrm rot="2110609">
                <a:off x="3431026" y="1397508"/>
                <a:ext cx="2470122" cy="1418391"/>
                <a:chOff x="2714403" y="4670196"/>
                <a:chExt cx="2470122" cy="1418391"/>
              </a:xfrm>
            </p:grpSpPr>
            <p:sp>
              <p:nvSpPr>
                <p:cNvPr id="76" name="Равнобедренный треугольник 75"/>
                <p:cNvSpPr/>
                <p:nvPr/>
              </p:nvSpPr>
              <p:spPr>
                <a:xfrm rot="17991493">
                  <a:off x="2900516" y="5235896"/>
                  <a:ext cx="473007" cy="420451"/>
                </a:xfrm>
                <a:prstGeom prst="triangl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Равнобедренный треугольник 76"/>
                <p:cNvSpPr/>
                <p:nvPr/>
              </p:nvSpPr>
              <p:spPr>
                <a:xfrm rot="991145">
                  <a:off x="4140680" y="4670196"/>
                  <a:ext cx="473007" cy="420451"/>
                </a:xfrm>
                <a:prstGeom prst="triangle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78" name="Группа 52"/>
                <p:cNvGrpSpPr/>
                <p:nvPr/>
              </p:nvGrpSpPr>
              <p:grpSpPr>
                <a:xfrm rot="19967989">
                  <a:off x="2714403" y="5079713"/>
                  <a:ext cx="2470122" cy="1008874"/>
                  <a:chOff x="571538" y="4415126"/>
                  <a:chExt cx="3357551" cy="1371328"/>
                </a:xfrm>
              </p:grpSpPr>
              <p:sp>
                <p:nvSpPr>
                  <p:cNvPr id="79" name="Овал 78"/>
                  <p:cNvSpPr/>
                  <p:nvPr/>
                </p:nvSpPr>
                <p:spPr>
                  <a:xfrm>
                    <a:off x="1214414" y="4429132"/>
                    <a:ext cx="2000264" cy="1285884"/>
                  </a:xfrm>
                  <a:prstGeom prst="ellipse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0" name="Месяц 79"/>
                  <p:cNvSpPr/>
                  <p:nvPr/>
                </p:nvSpPr>
                <p:spPr>
                  <a:xfrm rot="16200000">
                    <a:off x="2406033" y="5223803"/>
                    <a:ext cx="45719" cy="285752"/>
                  </a:xfrm>
                  <a:prstGeom prst="moon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81" name="Группа 16"/>
                  <p:cNvGrpSpPr/>
                  <p:nvPr/>
                </p:nvGrpSpPr>
                <p:grpSpPr>
                  <a:xfrm flipH="1">
                    <a:off x="2286016" y="4772316"/>
                    <a:ext cx="1643073" cy="785818"/>
                    <a:chOff x="2786051" y="2571744"/>
                    <a:chExt cx="1643073" cy="785818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 rot="10800000">
                      <a:off x="2786051" y="2571744"/>
                      <a:ext cx="1428760" cy="357190"/>
                    </a:xfrm>
                    <a:prstGeom prst="line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flipV="1">
                      <a:off x="3000364" y="2928934"/>
                      <a:ext cx="1428760" cy="142876"/>
                    </a:xfrm>
                    <a:prstGeom prst="line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flipV="1">
                      <a:off x="3428992" y="2928934"/>
                      <a:ext cx="857256" cy="428628"/>
                    </a:xfrm>
                    <a:prstGeom prst="line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Пятиугольник 81"/>
                  <p:cNvSpPr/>
                  <p:nvPr/>
                </p:nvSpPr>
                <p:spPr>
                  <a:xfrm rot="5400000">
                    <a:off x="1785950" y="4486564"/>
                    <a:ext cx="285752" cy="142876"/>
                  </a:xfrm>
                  <a:prstGeom prst="homePlat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" name="Пятиугольник 82"/>
                  <p:cNvSpPr/>
                  <p:nvPr/>
                </p:nvSpPr>
                <p:spPr>
                  <a:xfrm rot="5400000">
                    <a:off x="2428892" y="4486564"/>
                    <a:ext cx="285752" cy="142876"/>
                  </a:xfrm>
                  <a:prstGeom prst="homePlat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4" name="Пятиугольник 83"/>
                  <p:cNvSpPr/>
                  <p:nvPr/>
                </p:nvSpPr>
                <p:spPr>
                  <a:xfrm rot="5400000">
                    <a:off x="2143140" y="4486564"/>
                    <a:ext cx="285752" cy="142876"/>
                  </a:xfrm>
                  <a:prstGeom prst="homePlat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Овал 84"/>
                  <p:cNvSpPr/>
                  <p:nvPr/>
                </p:nvSpPr>
                <p:spPr>
                  <a:xfrm>
                    <a:off x="2071670" y="5143512"/>
                    <a:ext cx="357190" cy="14287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" name="Дуга 85"/>
                  <p:cNvSpPr/>
                  <p:nvPr/>
                </p:nvSpPr>
                <p:spPr>
                  <a:xfrm>
                    <a:off x="2214578" y="5200944"/>
                    <a:ext cx="45719" cy="214314"/>
                  </a:xfrm>
                  <a:prstGeom prst="arc">
                    <a:avLst/>
                  </a:prstGeom>
                  <a:ln w="57150"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" name="Месяц 86"/>
                  <p:cNvSpPr/>
                  <p:nvPr/>
                </p:nvSpPr>
                <p:spPr>
                  <a:xfrm rot="16200000">
                    <a:off x="2048843" y="5223803"/>
                    <a:ext cx="45719" cy="285752"/>
                  </a:xfrm>
                  <a:prstGeom prst="moon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88" name="Группа 66"/>
                  <p:cNvGrpSpPr/>
                  <p:nvPr/>
                </p:nvGrpSpPr>
                <p:grpSpPr>
                  <a:xfrm>
                    <a:off x="571538" y="4929198"/>
                    <a:ext cx="1643073" cy="857256"/>
                    <a:chOff x="571538" y="4929198"/>
                    <a:chExt cx="1643073" cy="857256"/>
                  </a:xfrm>
                </p:grpSpPr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 rot="10800000">
                      <a:off x="571538" y="4929198"/>
                      <a:ext cx="1428760" cy="35719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Прямая соединительная линия 94"/>
                    <p:cNvCxnSpPr/>
                    <p:nvPr/>
                  </p:nvCxnSpPr>
                  <p:spPr>
                    <a:xfrm flipV="1">
                      <a:off x="785851" y="5286388"/>
                      <a:ext cx="1428760" cy="1428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Прямая соединительная линия 95"/>
                    <p:cNvCxnSpPr/>
                    <p:nvPr/>
                  </p:nvCxnSpPr>
                  <p:spPr>
                    <a:xfrm flipV="1">
                      <a:off x="1214479" y="5286388"/>
                      <a:ext cx="857257" cy="5000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Группа 65"/>
                  <p:cNvGrpSpPr/>
                  <p:nvPr/>
                </p:nvGrpSpPr>
                <p:grpSpPr>
                  <a:xfrm>
                    <a:off x="2357422" y="4857760"/>
                    <a:ext cx="1500198" cy="785818"/>
                    <a:chOff x="2643174" y="4857760"/>
                    <a:chExt cx="1500198" cy="785818"/>
                  </a:xfrm>
                </p:grpSpPr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10800000" flipH="1">
                      <a:off x="2714611" y="4857760"/>
                      <a:ext cx="1428760" cy="35719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flipH="1" flipV="1">
                      <a:off x="2643174" y="5214950"/>
                      <a:ext cx="857256" cy="42862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/>
                    <p:cNvCxnSpPr/>
                    <p:nvPr/>
                  </p:nvCxnSpPr>
                  <p:spPr>
                    <a:xfrm flipH="1" flipV="1">
                      <a:off x="2714612" y="5214950"/>
                      <a:ext cx="1428760" cy="1428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Дуга 89"/>
                  <p:cNvSpPr/>
                  <p:nvPr/>
                </p:nvSpPr>
                <p:spPr>
                  <a:xfrm>
                    <a:off x="2214610" y="5286388"/>
                    <a:ext cx="45719" cy="214314"/>
                  </a:xfrm>
                  <a:prstGeom prst="arc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50" name="Группа 49"/>
              <p:cNvGrpSpPr/>
              <p:nvPr/>
            </p:nvGrpSpPr>
            <p:grpSpPr>
              <a:xfrm rot="513907">
                <a:off x="3123468" y="3563232"/>
                <a:ext cx="1315327" cy="1431989"/>
                <a:chOff x="5306284" y="3869824"/>
                <a:chExt cx="2557262" cy="1852742"/>
              </a:xfr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74" name="Арка 73"/>
                <p:cNvSpPr/>
                <p:nvPr/>
              </p:nvSpPr>
              <p:spPr>
                <a:xfrm rot="21122689">
                  <a:off x="5306284" y="3869824"/>
                  <a:ext cx="2505363" cy="1852742"/>
                </a:xfrm>
                <a:prstGeom prst="blockArc">
                  <a:avLst>
                    <a:gd name="adj1" fmla="val 10312500"/>
                    <a:gd name="adj2" fmla="val 1601311"/>
                    <a:gd name="adj3" fmla="val 35945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Скругленный прямоугольник 74"/>
                <p:cNvSpPr/>
                <p:nvPr/>
              </p:nvSpPr>
              <p:spPr>
                <a:xfrm rot="21283688">
                  <a:off x="7087517" y="4675364"/>
                  <a:ext cx="776029" cy="28531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1" name="Пятиугольник 50"/>
              <p:cNvSpPr/>
              <p:nvPr/>
            </p:nvSpPr>
            <p:spPr>
              <a:xfrm rot="2256256">
                <a:off x="3720472" y="2854650"/>
                <a:ext cx="185977" cy="105113"/>
              </a:xfrm>
              <a:prstGeom prst="homePlat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Пятиугольник 51"/>
              <p:cNvSpPr/>
              <p:nvPr/>
            </p:nvSpPr>
            <p:spPr>
              <a:xfrm rot="2256256">
                <a:off x="3574303" y="2998666"/>
                <a:ext cx="185977" cy="105113"/>
              </a:xfrm>
              <a:prstGeom prst="homePlat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ятиугольник 52"/>
              <p:cNvSpPr/>
              <p:nvPr/>
            </p:nvSpPr>
            <p:spPr>
              <a:xfrm rot="2256256">
                <a:off x="3425744" y="3142682"/>
                <a:ext cx="185977" cy="105113"/>
              </a:xfrm>
              <a:prstGeom prst="homePlat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4" name="Группа 53"/>
              <p:cNvGrpSpPr/>
              <p:nvPr/>
            </p:nvGrpSpPr>
            <p:grpSpPr>
              <a:xfrm rot="1365315">
                <a:off x="4183971" y="1475206"/>
                <a:ext cx="812501" cy="769468"/>
                <a:chOff x="1962242" y="1305385"/>
                <a:chExt cx="812501" cy="769468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2459169" y="1305385"/>
                  <a:ext cx="315574" cy="650298"/>
                  <a:chOff x="2356566" y="1434528"/>
                  <a:chExt cx="315574" cy="650298"/>
                </a:xfrm>
              </p:grpSpPr>
              <p:sp>
                <p:nvSpPr>
                  <p:cNvPr id="72" name="Полилиния 71"/>
                  <p:cNvSpPr/>
                  <p:nvPr/>
                </p:nvSpPr>
                <p:spPr>
                  <a:xfrm rot="21070504">
                    <a:off x="2356566" y="1523279"/>
                    <a:ext cx="178130" cy="561547"/>
                  </a:xfrm>
                  <a:custGeom>
                    <a:avLst/>
                    <a:gdLst>
                      <a:gd name="connsiteX0" fmla="*/ 178130 w 178130"/>
                      <a:gd name="connsiteY0" fmla="*/ 477243 h 477243"/>
                      <a:gd name="connsiteX1" fmla="*/ 71252 w 178130"/>
                      <a:gd name="connsiteY1" fmla="*/ 49731 h 477243"/>
                      <a:gd name="connsiteX2" fmla="*/ 0 w 178130"/>
                      <a:gd name="connsiteY2" fmla="*/ 25981 h 477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30" h="477243">
                        <a:moveTo>
                          <a:pt x="178130" y="477243"/>
                        </a:moveTo>
                        <a:cubicBezTo>
                          <a:pt x="139535" y="301092"/>
                          <a:pt x="100940" y="124941"/>
                          <a:pt x="71252" y="49731"/>
                        </a:cubicBezTo>
                        <a:cubicBezTo>
                          <a:pt x="41564" y="-25479"/>
                          <a:pt x="20782" y="251"/>
                          <a:pt x="0" y="2598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" name="Полилиния 72"/>
                  <p:cNvSpPr/>
                  <p:nvPr/>
                </p:nvSpPr>
                <p:spPr>
                  <a:xfrm rot="387620">
                    <a:off x="2462502" y="1434528"/>
                    <a:ext cx="209638" cy="561659"/>
                  </a:xfrm>
                  <a:custGeom>
                    <a:avLst/>
                    <a:gdLst>
                      <a:gd name="connsiteX0" fmla="*/ 178130 w 178130"/>
                      <a:gd name="connsiteY0" fmla="*/ 477243 h 477243"/>
                      <a:gd name="connsiteX1" fmla="*/ 71252 w 178130"/>
                      <a:gd name="connsiteY1" fmla="*/ 49731 h 477243"/>
                      <a:gd name="connsiteX2" fmla="*/ 0 w 178130"/>
                      <a:gd name="connsiteY2" fmla="*/ 25981 h 477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30" h="477243">
                        <a:moveTo>
                          <a:pt x="178130" y="477243"/>
                        </a:moveTo>
                        <a:cubicBezTo>
                          <a:pt x="139535" y="301092"/>
                          <a:pt x="100940" y="124941"/>
                          <a:pt x="71252" y="49731"/>
                        </a:cubicBezTo>
                        <a:cubicBezTo>
                          <a:pt x="41564" y="-25479"/>
                          <a:pt x="20782" y="251"/>
                          <a:pt x="0" y="25981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1962242" y="1424443"/>
                  <a:ext cx="315838" cy="650410"/>
                  <a:chOff x="2391542" y="1419746"/>
                  <a:chExt cx="315838" cy="650410"/>
                </a:xfrm>
              </p:grpSpPr>
              <p:sp>
                <p:nvSpPr>
                  <p:cNvPr id="70" name="Полилиния 69"/>
                  <p:cNvSpPr/>
                  <p:nvPr/>
                </p:nvSpPr>
                <p:spPr>
                  <a:xfrm rot="21070504">
                    <a:off x="2391542" y="1508609"/>
                    <a:ext cx="178130" cy="561547"/>
                  </a:xfrm>
                  <a:custGeom>
                    <a:avLst/>
                    <a:gdLst>
                      <a:gd name="connsiteX0" fmla="*/ 178130 w 178130"/>
                      <a:gd name="connsiteY0" fmla="*/ 477243 h 477243"/>
                      <a:gd name="connsiteX1" fmla="*/ 71252 w 178130"/>
                      <a:gd name="connsiteY1" fmla="*/ 49731 h 477243"/>
                      <a:gd name="connsiteX2" fmla="*/ 0 w 178130"/>
                      <a:gd name="connsiteY2" fmla="*/ 25981 h 477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30" h="477243">
                        <a:moveTo>
                          <a:pt x="178130" y="477243"/>
                        </a:moveTo>
                        <a:cubicBezTo>
                          <a:pt x="139535" y="301092"/>
                          <a:pt x="100940" y="124941"/>
                          <a:pt x="71252" y="49731"/>
                        </a:cubicBezTo>
                        <a:cubicBezTo>
                          <a:pt x="41564" y="-25479"/>
                          <a:pt x="20782" y="251"/>
                          <a:pt x="0" y="2598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" name="Полилиния 70"/>
                  <p:cNvSpPr/>
                  <p:nvPr/>
                </p:nvSpPr>
                <p:spPr>
                  <a:xfrm rot="387620">
                    <a:off x="2497742" y="1419746"/>
                    <a:ext cx="209638" cy="561659"/>
                  </a:xfrm>
                  <a:custGeom>
                    <a:avLst/>
                    <a:gdLst>
                      <a:gd name="connsiteX0" fmla="*/ 178130 w 178130"/>
                      <a:gd name="connsiteY0" fmla="*/ 477243 h 477243"/>
                      <a:gd name="connsiteX1" fmla="*/ 71252 w 178130"/>
                      <a:gd name="connsiteY1" fmla="*/ 49731 h 477243"/>
                      <a:gd name="connsiteX2" fmla="*/ 0 w 178130"/>
                      <a:gd name="connsiteY2" fmla="*/ 25981 h 477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30" h="477243">
                        <a:moveTo>
                          <a:pt x="178130" y="477243"/>
                        </a:moveTo>
                        <a:cubicBezTo>
                          <a:pt x="139535" y="301092"/>
                          <a:pt x="100940" y="124941"/>
                          <a:pt x="71252" y="49731"/>
                        </a:cubicBezTo>
                        <a:cubicBezTo>
                          <a:pt x="41564" y="-25479"/>
                          <a:pt x="20782" y="251"/>
                          <a:pt x="0" y="2598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55" name="Группа 54"/>
              <p:cNvGrpSpPr/>
              <p:nvPr/>
            </p:nvGrpSpPr>
            <p:grpSpPr>
              <a:xfrm rot="784644">
                <a:off x="4169487" y="2059079"/>
                <a:ext cx="696127" cy="313546"/>
                <a:chOff x="2073316" y="1997079"/>
                <a:chExt cx="932931" cy="398208"/>
              </a:xfrm>
            </p:grpSpPr>
            <p:sp>
              <p:nvSpPr>
                <p:cNvPr id="64" name="Хорда 63"/>
                <p:cNvSpPr/>
                <p:nvPr/>
              </p:nvSpPr>
              <p:spPr>
                <a:xfrm rot="5570680">
                  <a:off x="2073316" y="2093201"/>
                  <a:ext cx="302086" cy="302086"/>
                </a:xfrm>
                <a:prstGeom prst="chord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Хорда 64"/>
                <p:cNvSpPr/>
                <p:nvPr/>
              </p:nvSpPr>
              <p:spPr>
                <a:xfrm rot="6374470">
                  <a:off x="2704161" y="1997079"/>
                  <a:ext cx="302086" cy="302086"/>
                </a:xfrm>
                <a:prstGeom prst="chord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Десятиугольник 65"/>
                <p:cNvSpPr/>
                <p:nvPr/>
              </p:nvSpPr>
              <p:spPr>
                <a:xfrm>
                  <a:off x="2150017" y="2204864"/>
                  <a:ext cx="45719" cy="45719"/>
                </a:xfrm>
                <a:prstGeom prst="decago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Десятиугольник 66"/>
                <p:cNvSpPr/>
                <p:nvPr/>
              </p:nvSpPr>
              <p:spPr>
                <a:xfrm>
                  <a:off x="2771800" y="2087137"/>
                  <a:ext cx="45719" cy="45719"/>
                </a:xfrm>
                <a:prstGeom prst="decago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 rot="158961">
                <a:off x="4268622" y="2986285"/>
                <a:ext cx="1480333" cy="1439243"/>
                <a:chOff x="1688564" y="2630440"/>
                <a:chExt cx="1561754" cy="175061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62" name="Капля 61"/>
                <p:cNvSpPr/>
                <p:nvPr/>
              </p:nvSpPr>
              <p:spPr>
                <a:xfrm rot="20395552" flipV="1">
                  <a:off x="1697554" y="2630440"/>
                  <a:ext cx="402995" cy="1707076"/>
                </a:xfrm>
                <a:prstGeom prst="teardrop">
                  <a:avLst>
                    <a:gd name="adj" fmla="val 123638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Арка 62"/>
                <p:cNvSpPr/>
                <p:nvPr/>
              </p:nvSpPr>
              <p:spPr>
                <a:xfrm rot="15471817">
                  <a:off x="1717894" y="2848626"/>
                  <a:ext cx="1503094" cy="1561754"/>
                </a:xfrm>
                <a:prstGeom prst="blockArc">
                  <a:avLst>
                    <a:gd name="adj1" fmla="val 10998125"/>
                    <a:gd name="adj2" fmla="val 13377606"/>
                    <a:gd name="adj3" fmla="val 14599"/>
                  </a:avLst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7" name="Группа 56"/>
              <p:cNvGrpSpPr/>
              <p:nvPr/>
            </p:nvGrpSpPr>
            <p:grpSpPr>
              <a:xfrm>
                <a:off x="3011935" y="4100556"/>
                <a:ext cx="2149818" cy="635448"/>
                <a:chOff x="572848" y="4100556"/>
                <a:chExt cx="2149818" cy="635448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58" name="32-конечная звезда 57"/>
                <p:cNvSpPr/>
                <p:nvPr/>
              </p:nvSpPr>
              <p:spPr>
                <a:xfrm rot="3097224">
                  <a:off x="1906864" y="3790582"/>
                  <a:ext cx="505827" cy="1125776"/>
                </a:xfrm>
                <a:prstGeom prst="star32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b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9" name="Группа 58"/>
                <p:cNvGrpSpPr/>
                <p:nvPr/>
              </p:nvGrpSpPr>
              <p:grpSpPr>
                <a:xfrm>
                  <a:off x="572848" y="4112125"/>
                  <a:ext cx="1892442" cy="623879"/>
                  <a:chOff x="705496" y="5002394"/>
                  <a:chExt cx="1892442" cy="623879"/>
                </a:xfrm>
                <a:grpFill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sp>
                <p:nvSpPr>
                  <p:cNvPr id="60" name="Овал 59"/>
                  <p:cNvSpPr/>
                  <p:nvPr/>
                </p:nvSpPr>
                <p:spPr>
                  <a:xfrm rot="20682260">
                    <a:off x="1473420" y="5105909"/>
                    <a:ext cx="1124518" cy="520364"/>
                  </a:xfrm>
                  <a:prstGeom prst="ellipse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Овал 60"/>
                  <p:cNvSpPr/>
                  <p:nvPr/>
                </p:nvSpPr>
                <p:spPr>
                  <a:xfrm rot="1603964">
                    <a:off x="705496" y="5002394"/>
                    <a:ext cx="1124518" cy="596270"/>
                  </a:xfrm>
                  <a:prstGeom prst="ellipse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519907" y="5620891"/>
              <a:ext cx="1042867" cy="499801"/>
              <a:chOff x="5683207" y="5105616"/>
              <a:chExt cx="1042867" cy="499801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39" name="Группа 38"/>
              <p:cNvGrpSpPr/>
              <p:nvPr/>
            </p:nvGrpSpPr>
            <p:grpSpPr>
              <a:xfrm rot="14522132">
                <a:off x="5639427" y="5149396"/>
                <a:ext cx="480705" cy="393145"/>
                <a:chOff x="5832268" y="3780359"/>
                <a:chExt cx="480705" cy="393145"/>
              </a:xfrm>
              <a:grpFill/>
            </p:grpSpPr>
            <p:sp>
              <p:nvSpPr>
                <p:cNvPr id="44" name="Пятиугольник 43"/>
                <p:cNvSpPr/>
                <p:nvPr/>
              </p:nvSpPr>
              <p:spPr>
                <a:xfrm rot="2256256">
                  <a:off x="6126996" y="3780359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5" name="Пятиугольник 44"/>
                <p:cNvSpPr/>
                <p:nvPr/>
              </p:nvSpPr>
              <p:spPr>
                <a:xfrm rot="2256256">
                  <a:off x="5980827" y="3924375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Пятиугольник 45"/>
                <p:cNvSpPr/>
                <p:nvPr/>
              </p:nvSpPr>
              <p:spPr>
                <a:xfrm rot="2256256">
                  <a:off x="5832268" y="4068391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 rot="12686729">
                <a:off x="6245369" y="5212272"/>
                <a:ext cx="480705" cy="393145"/>
                <a:chOff x="5832268" y="3780359"/>
                <a:chExt cx="480705" cy="393145"/>
              </a:xfrm>
              <a:grpFill/>
            </p:grpSpPr>
            <p:sp>
              <p:nvSpPr>
                <p:cNvPr id="41" name="Пятиугольник 40"/>
                <p:cNvSpPr/>
                <p:nvPr/>
              </p:nvSpPr>
              <p:spPr>
                <a:xfrm rot="2256256">
                  <a:off x="6126996" y="3780359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2" name="Пятиугольник 41"/>
                <p:cNvSpPr/>
                <p:nvPr/>
              </p:nvSpPr>
              <p:spPr>
                <a:xfrm rot="2256256">
                  <a:off x="5980827" y="3924375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ятиугольник 42"/>
                <p:cNvSpPr/>
                <p:nvPr/>
              </p:nvSpPr>
              <p:spPr>
                <a:xfrm rot="2256256">
                  <a:off x="5832268" y="4068391"/>
                  <a:ext cx="185977" cy="10511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36" name="Группа 35"/>
            <p:cNvGrpSpPr/>
            <p:nvPr/>
          </p:nvGrpSpPr>
          <p:grpSpPr>
            <a:xfrm>
              <a:off x="1098683" y="2941852"/>
              <a:ext cx="1497264" cy="505880"/>
              <a:chOff x="6137626" y="2384275"/>
              <a:chExt cx="1497264" cy="50588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7" name="Пятиугольник 36"/>
              <p:cNvSpPr/>
              <p:nvPr/>
            </p:nvSpPr>
            <p:spPr>
              <a:xfrm rot="18753986">
                <a:off x="7400864" y="2656129"/>
                <a:ext cx="252028" cy="216024"/>
              </a:xfrm>
              <a:prstGeom prst="homePlat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ятиугольник 37"/>
              <p:cNvSpPr/>
              <p:nvPr/>
            </p:nvSpPr>
            <p:spPr>
              <a:xfrm rot="15186157">
                <a:off x="6119624" y="2402277"/>
                <a:ext cx="252028" cy="216024"/>
              </a:xfrm>
              <a:prstGeom prst="homePlat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2503" y="1375403"/>
            <a:ext cx="1406945" cy="165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6" y="4744091"/>
            <a:ext cx="1406945" cy="165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9" name="Группа 108"/>
          <p:cNvGrpSpPr/>
          <p:nvPr/>
        </p:nvGrpSpPr>
        <p:grpSpPr>
          <a:xfrm flipH="1">
            <a:off x="7632738" y="4875258"/>
            <a:ext cx="1344151" cy="1673767"/>
            <a:chOff x="5266059" y="2170817"/>
            <a:chExt cx="2889213" cy="3597713"/>
          </a:xfrm>
        </p:grpSpPr>
        <p:grpSp>
          <p:nvGrpSpPr>
            <p:cNvPr id="110" name="Группа 109"/>
            <p:cNvGrpSpPr/>
            <p:nvPr/>
          </p:nvGrpSpPr>
          <p:grpSpPr>
            <a:xfrm rot="158961">
              <a:off x="6662322" y="3475019"/>
              <a:ext cx="1480333" cy="1439243"/>
              <a:chOff x="1688564" y="2630440"/>
              <a:chExt cx="1561754" cy="1750610"/>
            </a:xfrm>
            <a:solidFill>
              <a:schemeClr val="bg1">
                <a:lumMod val="65000"/>
              </a:schemeClr>
            </a:solidFill>
          </p:grpSpPr>
          <p:sp>
            <p:nvSpPr>
              <p:cNvPr id="180" name="Арка 179"/>
              <p:cNvSpPr/>
              <p:nvPr/>
            </p:nvSpPr>
            <p:spPr>
              <a:xfrm rot="15261007">
                <a:off x="1717894" y="2848626"/>
                <a:ext cx="1503094" cy="1561754"/>
              </a:xfrm>
              <a:prstGeom prst="blockArc">
                <a:avLst>
                  <a:gd name="adj1" fmla="val 10998125"/>
                  <a:gd name="adj2" fmla="val 13377606"/>
                  <a:gd name="adj3" fmla="val 14599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Капля 180"/>
              <p:cNvSpPr/>
              <p:nvPr/>
            </p:nvSpPr>
            <p:spPr>
              <a:xfrm rot="20395552" flipV="1">
                <a:off x="1697554" y="2630440"/>
                <a:ext cx="402995" cy="1707076"/>
              </a:xfrm>
              <a:prstGeom prst="teardrop">
                <a:avLst>
                  <a:gd name="adj" fmla="val 123638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110"/>
            <p:cNvGrpSpPr/>
            <p:nvPr/>
          </p:nvGrpSpPr>
          <p:grpSpPr>
            <a:xfrm rot="18754248">
              <a:off x="5096707" y="3678962"/>
              <a:ext cx="2310646" cy="1353658"/>
              <a:chOff x="369567" y="3632241"/>
              <a:chExt cx="2310646" cy="1290180"/>
            </a:xfr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75" name="Овал 174"/>
              <p:cNvSpPr/>
              <p:nvPr/>
            </p:nvSpPr>
            <p:spPr>
              <a:xfrm rot="15335825">
                <a:off x="888149" y="3130357"/>
                <a:ext cx="1273482" cy="2310646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b">
                  <a:rot lat="0" lon="0" rev="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6" name="Группа 67"/>
              <p:cNvGrpSpPr/>
              <p:nvPr/>
            </p:nvGrpSpPr>
            <p:grpSpPr>
              <a:xfrm rot="21302008">
                <a:off x="1589830" y="3632241"/>
                <a:ext cx="553645" cy="240355"/>
                <a:chOff x="6019751" y="1524281"/>
                <a:chExt cx="752550" cy="326706"/>
              </a:xfrm>
              <a:grpFill/>
            </p:grpSpPr>
            <p:sp>
              <p:nvSpPr>
                <p:cNvPr id="177" name="Пятиугольник 176"/>
                <p:cNvSpPr/>
                <p:nvPr/>
              </p:nvSpPr>
              <p:spPr>
                <a:xfrm rot="5400000">
                  <a:off x="6557987" y="1636673"/>
                  <a:ext cx="285752" cy="142876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Пятиугольник 177"/>
                <p:cNvSpPr/>
                <p:nvPr/>
              </p:nvSpPr>
              <p:spPr>
                <a:xfrm rot="5400000">
                  <a:off x="6234065" y="1595721"/>
                  <a:ext cx="285753" cy="142876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9" name="Пятиугольник 178"/>
                <p:cNvSpPr/>
                <p:nvPr/>
              </p:nvSpPr>
              <p:spPr>
                <a:xfrm rot="5400000">
                  <a:off x="5948312" y="1595720"/>
                  <a:ext cx="285753" cy="142876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2" name="Группа 111"/>
            <p:cNvGrpSpPr/>
            <p:nvPr/>
          </p:nvGrpSpPr>
          <p:grpSpPr>
            <a:xfrm rot="2110609">
              <a:off x="5685150" y="2170817"/>
              <a:ext cx="2470122" cy="1418391"/>
              <a:chOff x="2714403" y="4670196"/>
              <a:chExt cx="2470122" cy="1418391"/>
            </a:xfrm>
          </p:grpSpPr>
          <p:sp>
            <p:nvSpPr>
              <p:cNvPr id="151" name="Равнобедренный треугольник 150"/>
              <p:cNvSpPr/>
              <p:nvPr/>
            </p:nvSpPr>
            <p:spPr>
              <a:xfrm rot="17991493">
                <a:off x="2900516" y="5235896"/>
                <a:ext cx="473007" cy="420451"/>
              </a:xfrm>
              <a:prstGeom prst="triangl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Равнобедренный треугольник 151"/>
              <p:cNvSpPr/>
              <p:nvPr/>
            </p:nvSpPr>
            <p:spPr>
              <a:xfrm rot="991145">
                <a:off x="4140680" y="4670196"/>
                <a:ext cx="473007" cy="420451"/>
              </a:xfrm>
              <a:prstGeom prst="triangl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3" name="Группа 52"/>
              <p:cNvGrpSpPr/>
              <p:nvPr/>
            </p:nvGrpSpPr>
            <p:grpSpPr>
              <a:xfrm rot="19967989">
                <a:off x="2714403" y="5079713"/>
                <a:ext cx="2470122" cy="1008874"/>
                <a:chOff x="571538" y="4415126"/>
                <a:chExt cx="3357551" cy="1371328"/>
              </a:xfrm>
            </p:grpSpPr>
            <p:sp>
              <p:nvSpPr>
                <p:cNvPr id="154" name="Овал 153"/>
                <p:cNvSpPr/>
                <p:nvPr/>
              </p:nvSpPr>
              <p:spPr>
                <a:xfrm>
                  <a:off x="1214414" y="4429132"/>
                  <a:ext cx="2000264" cy="1285884"/>
                </a:xfrm>
                <a:prstGeom prst="ellipse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Месяц 154"/>
                <p:cNvSpPr/>
                <p:nvPr/>
              </p:nvSpPr>
              <p:spPr>
                <a:xfrm rot="16200000">
                  <a:off x="2406033" y="5223803"/>
                  <a:ext cx="45719" cy="285752"/>
                </a:xfrm>
                <a:prstGeom prst="moon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56" name="Группа 16"/>
                <p:cNvGrpSpPr/>
                <p:nvPr/>
              </p:nvGrpSpPr>
              <p:grpSpPr>
                <a:xfrm flipH="1">
                  <a:off x="2286016" y="4772316"/>
                  <a:ext cx="1643073" cy="785818"/>
                  <a:chOff x="2786051" y="2571744"/>
                  <a:chExt cx="1643073" cy="785818"/>
                </a:xfrm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</p:grpSpPr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 rot="10800000">
                    <a:off x="2786051" y="2571744"/>
                    <a:ext cx="1428760" cy="357190"/>
                  </a:xfrm>
                  <a:prstGeom prst="lin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 flipV="1">
                    <a:off x="3000364" y="2928934"/>
                    <a:ext cx="1428760" cy="142876"/>
                  </a:xfrm>
                  <a:prstGeom prst="lin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 flipV="1">
                    <a:off x="3428992" y="2928934"/>
                    <a:ext cx="857256" cy="428628"/>
                  </a:xfrm>
                  <a:prstGeom prst="lin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Пятиугольник 156"/>
                <p:cNvSpPr/>
                <p:nvPr/>
              </p:nvSpPr>
              <p:spPr>
                <a:xfrm rot="5400000">
                  <a:off x="1785950" y="4486564"/>
                  <a:ext cx="285752" cy="142876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Пятиугольник 157"/>
                <p:cNvSpPr/>
                <p:nvPr/>
              </p:nvSpPr>
              <p:spPr>
                <a:xfrm rot="5400000">
                  <a:off x="2428892" y="4486564"/>
                  <a:ext cx="285752" cy="142876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59" name="Пятиугольник 158"/>
                <p:cNvSpPr/>
                <p:nvPr/>
              </p:nvSpPr>
              <p:spPr>
                <a:xfrm rot="5400000">
                  <a:off x="2143140" y="4486564"/>
                  <a:ext cx="285752" cy="142876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" name="Овал 159"/>
                <p:cNvSpPr/>
                <p:nvPr/>
              </p:nvSpPr>
              <p:spPr>
                <a:xfrm>
                  <a:off x="2071670" y="5143512"/>
                  <a:ext cx="357190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Дуга 160"/>
                <p:cNvSpPr/>
                <p:nvPr/>
              </p:nvSpPr>
              <p:spPr>
                <a:xfrm>
                  <a:off x="2214578" y="5200944"/>
                  <a:ext cx="45719" cy="214314"/>
                </a:xfrm>
                <a:prstGeom prst="arc">
                  <a:avLst/>
                </a:prstGeom>
                <a:ln w="571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Месяц 161"/>
                <p:cNvSpPr/>
                <p:nvPr/>
              </p:nvSpPr>
              <p:spPr>
                <a:xfrm rot="16200000">
                  <a:off x="2048843" y="5223803"/>
                  <a:ext cx="45719" cy="285752"/>
                </a:xfrm>
                <a:prstGeom prst="moon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63" name="Группа 66"/>
                <p:cNvGrpSpPr/>
                <p:nvPr/>
              </p:nvGrpSpPr>
              <p:grpSpPr>
                <a:xfrm>
                  <a:off x="571538" y="4929198"/>
                  <a:ext cx="1643073" cy="857256"/>
                  <a:chOff x="571538" y="4929198"/>
                  <a:chExt cx="1643073" cy="857256"/>
                </a:xfrm>
              </p:grpSpPr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 rot="10800000">
                    <a:off x="571538" y="4929198"/>
                    <a:ext cx="1428760" cy="3571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 flipV="1">
                    <a:off x="785851" y="5286388"/>
                    <a:ext cx="1428760" cy="1428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 flipV="1">
                    <a:off x="1214479" y="5286388"/>
                    <a:ext cx="857257" cy="50006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Группа 65"/>
                <p:cNvGrpSpPr/>
                <p:nvPr/>
              </p:nvGrpSpPr>
              <p:grpSpPr>
                <a:xfrm>
                  <a:off x="2357422" y="4857760"/>
                  <a:ext cx="1500198" cy="785818"/>
                  <a:chOff x="2643174" y="4857760"/>
                  <a:chExt cx="1500198" cy="785818"/>
                </a:xfrm>
              </p:grpSpPr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 rot="10800000" flipH="1">
                    <a:off x="2714611" y="4857760"/>
                    <a:ext cx="1428760" cy="3571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 flipH="1" flipV="1">
                    <a:off x="2643174" y="5214950"/>
                    <a:ext cx="857256" cy="428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 flipH="1" flipV="1">
                    <a:off x="2714612" y="5214950"/>
                    <a:ext cx="1428760" cy="14287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5" name="Дуга 164"/>
                <p:cNvSpPr/>
                <p:nvPr/>
              </p:nvSpPr>
              <p:spPr>
                <a:xfrm>
                  <a:off x="2214610" y="5286388"/>
                  <a:ext cx="45719" cy="214314"/>
                </a:xfrm>
                <a:prstGeom prst="arc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3" name="Группа 112"/>
            <p:cNvGrpSpPr/>
            <p:nvPr/>
          </p:nvGrpSpPr>
          <p:grpSpPr>
            <a:xfrm rot="513907">
              <a:off x="5377592" y="4336541"/>
              <a:ext cx="1315327" cy="1431989"/>
              <a:chOff x="5306284" y="3869824"/>
              <a:chExt cx="2557262" cy="1852742"/>
            </a:xfr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9" name="Арка 148"/>
              <p:cNvSpPr/>
              <p:nvPr/>
            </p:nvSpPr>
            <p:spPr>
              <a:xfrm rot="21122689">
                <a:off x="5306284" y="3869824"/>
                <a:ext cx="2505363" cy="1852742"/>
              </a:xfrm>
              <a:prstGeom prst="blockArc">
                <a:avLst>
                  <a:gd name="adj1" fmla="val 10312500"/>
                  <a:gd name="adj2" fmla="val 1601311"/>
                  <a:gd name="adj3" fmla="val 35945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b">
                  <a:rot lat="0" lon="0" rev="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Скругленный прямоугольник 149"/>
              <p:cNvSpPr/>
              <p:nvPr/>
            </p:nvSpPr>
            <p:spPr>
              <a:xfrm rot="21283688">
                <a:off x="7087517" y="4675364"/>
                <a:ext cx="776029" cy="28531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b">
                  <a:rot lat="0" lon="0" rev="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4" name="Пятиугольник 113"/>
            <p:cNvSpPr/>
            <p:nvPr/>
          </p:nvSpPr>
          <p:spPr>
            <a:xfrm rot="2256256">
              <a:off x="5974596" y="3627959"/>
              <a:ext cx="185977" cy="105113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Пятиугольник 114"/>
            <p:cNvSpPr/>
            <p:nvPr/>
          </p:nvSpPr>
          <p:spPr>
            <a:xfrm rot="2256256">
              <a:off x="5828427" y="3771975"/>
              <a:ext cx="185977" cy="105113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ятиугольник 115"/>
            <p:cNvSpPr/>
            <p:nvPr/>
          </p:nvSpPr>
          <p:spPr>
            <a:xfrm rot="2256256">
              <a:off x="5679868" y="3915991"/>
              <a:ext cx="185977" cy="105113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7" name="Группа 116"/>
            <p:cNvGrpSpPr/>
            <p:nvPr/>
          </p:nvGrpSpPr>
          <p:grpSpPr>
            <a:xfrm rot="1365315">
              <a:off x="6470569" y="2244357"/>
              <a:ext cx="764839" cy="749476"/>
              <a:chOff x="1962242" y="1325377"/>
              <a:chExt cx="764839" cy="749476"/>
            </a:xfrm>
          </p:grpSpPr>
          <p:grpSp>
            <p:nvGrpSpPr>
              <p:cNvPr id="143" name="Группа 142"/>
              <p:cNvGrpSpPr/>
              <p:nvPr/>
            </p:nvGrpSpPr>
            <p:grpSpPr>
              <a:xfrm>
                <a:off x="2494145" y="1325377"/>
                <a:ext cx="232936" cy="615636"/>
                <a:chOff x="2391542" y="1454520"/>
                <a:chExt cx="232936" cy="615636"/>
              </a:xfrm>
            </p:grpSpPr>
            <p:sp>
              <p:nvSpPr>
                <p:cNvPr id="147" name="Полилиния 146"/>
                <p:cNvSpPr/>
                <p:nvPr/>
              </p:nvSpPr>
              <p:spPr>
                <a:xfrm rot="21070504">
                  <a:off x="2391542" y="1508609"/>
                  <a:ext cx="178130" cy="561547"/>
                </a:xfrm>
                <a:custGeom>
                  <a:avLst/>
                  <a:gdLst>
                    <a:gd name="connsiteX0" fmla="*/ 178130 w 178130"/>
                    <a:gd name="connsiteY0" fmla="*/ 477243 h 477243"/>
                    <a:gd name="connsiteX1" fmla="*/ 71252 w 178130"/>
                    <a:gd name="connsiteY1" fmla="*/ 49731 h 477243"/>
                    <a:gd name="connsiteX2" fmla="*/ 0 w 178130"/>
                    <a:gd name="connsiteY2" fmla="*/ 25981 h 47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130" h="477243">
                      <a:moveTo>
                        <a:pt x="178130" y="477243"/>
                      </a:moveTo>
                      <a:cubicBezTo>
                        <a:pt x="139535" y="301092"/>
                        <a:pt x="100940" y="124941"/>
                        <a:pt x="71252" y="49731"/>
                      </a:cubicBezTo>
                      <a:cubicBezTo>
                        <a:pt x="41564" y="-25479"/>
                        <a:pt x="20782" y="251"/>
                        <a:pt x="0" y="259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Полилиния 147"/>
                <p:cNvSpPr/>
                <p:nvPr/>
              </p:nvSpPr>
              <p:spPr>
                <a:xfrm rot="387620">
                  <a:off x="2414840" y="1454520"/>
                  <a:ext cx="209638" cy="561659"/>
                </a:xfrm>
                <a:custGeom>
                  <a:avLst/>
                  <a:gdLst>
                    <a:gd name="connsiteX0" fmla="*/ 178130 w 178130"/>
                    <a:gd name="connsiteY0" fmla="*/ 477243 h 477243"/>
                    <a:gd name="connsiteX1" fmla="*/ 71252 w 178130"/>
                    <a:gd name="connsiteY1" fmla="*/ 49731 h 477243"/>
                    <a:gd name="connsiteX2" fmla="*/ 0 w 178130"/>
                    <a:gd name="connsiteY2" fmla="*/ 25981 h 47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130" h="477243">
                      <a:moveTo>
                        <a:pt x="178130" y="477243"/>
                      </a:moveTo>
                      <a:cubicBezTo>
                        <a:pt x="139535" y="301092"/>
                        <a:pt x="100940" y="124941"/>
                        <a:pt x="71252" y="49731"/>
                      </a:cubicBezTo>
                      <a:cubicBezTo>
                        <a:pt x="41564" y="-25479"/>
                        <a:pt x="20782" y="251"/>
                        <a:pt x="0" y="2598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4" name="Группа 143"/>
              <p:cNvGrpSpPr/>
              <p:nvPr/>
            </p:nvGrpSpPr>
            <p:grpSpPr>
              <a:xfrm>
                <a:off x="1962242" y="1459217"/>
                <a:ext cx="232936" cy="615636"/>
                <a:chOff x="2391542" y="1454520"/>
                <a:chExt cx="232936" cy="615636"/>
              </a:xfrm>
            </p:grpSpPr>
            <p:sp>
              <p:nvSpPr>
                <p:cNvPr id="145" name="Полилиния 144"/>
                <p:cNvSpPr/>
                <p:nvPr/>
              </p:nvSpPr>
              <p:spPr>
                <a:xfrm rot="21070504">
                  <a:off x="2391542" y="1508609"/>
                  <a:ext cx="178130" cy="561547"/>
                </a:xfrm>
                <a:custGeom>
                  <a:avLst/>
                  <a:gdLst>
                    <a:gd name="connsiteX0" fmla="*/ 178130 w 178130"/>
                    <a:gd name="connsiteY0" fmla="*/ 477243 h 477243"/>
                    <a:gd name="connsiteX1" fmla="*/ 71252 w 178130"/>
                    <a:gd name="connsiteY1" fmla="*/ 49731 h 477243"/>
                    <a:gd name="connsiteX2" fmla="*/ 0 w 178130"/>
                    <a:gd name="connsiteY2" fmla="*/ 25981 h 47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130" h="477243">
                      <a:moveTo>
                        <a:pt x="178130" y="477243"/>
                      </a:moveTo>
                      <a:cubicBezTo>
                        <a:pt x="139535" y="301092"/>
                        <a:pt x="100940" y="124941"/>
                        <a:pt x="71252" y="49731"/>
                      </a:cubicBezTo>
                      <a:cubicBezTo>
                        <a:pt x="41564" y="-25479"/>
                        <a:pt x="20782" y="251"/>
                        <a:pt x="0" y="259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Полилиния 145"/>
                <p:cNvSpPr/>
                <p:nvPr/>
              </p:nvSpPr>
              <p:spPr>
                <a:xfrm rot="387620">
                  <a:off x="2414840" y="1454520"/>
                  <a:ext cx="209638" cy="561659"/>
                </a:xfrm>
                <a:custGeom>
                  <a:avLst/>
                  <a:gdLst>
                    <a:gd name="connsiteX0" fmla="*/ 178130 w 178130"/>
                    <a:gd name="connsiteY0" fmla="*/ 477243 h 477243"/>
                    <a:gd name="connsiteX1" fmla="*/ 71252 w 178130"/>
                    <a:gd name="connsiteY1" fmla="*/ 49731 h 477243"/>
                    <a:gd name="connsiteX2" fmla="*/ 0 w 178130"/>
                    <a:gd name="connsiteY2" fmla="*/ 25981 h 47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130" h="477243">
                      <a:moveTo>
                        <a:pt x="178130" y="477243"/>
                      </a:moveTo>
                      <a:cubicBezTo>
                        <a:pt x="139535" y="301092"/>
                        <a:pt x="100940" y="124941"/>
                        <a:pt x="71252" y="49731"/>
                      </a:cubicBezTo>
                      <a:cubicBezTo>
                        <a:pt x="41564" y="-25479"/>
                        <a:pt x="20782" y="251"/>
                        <a:pt x="0" y="259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8" name="Группа 117"/>
            <p:cNvGrpSpPr/>
            <p:nvPr/>
          </p:nvGrpSpPr>
          <p:grpSpPr>
            <a:xfrm rot="784644">
              <a:off x="6423611" y="2832388"/>
              <a:ext cx="696127" cy="313546"/>
              <a:chOff x="2073316" y="1997079"/>
              <a:chExt cx="932931" cy="398208"/>
            </a:xfrm>
          </p:grpSpPr>
          <p:sp>
            <p:nvSpPr>
              <p:cNvPr id="139" name="Хорда 138"/>
              <p:cNvSpPr/>
              <p:nvPr/>
            </p:nvSpPr>
            <p:spPr>
              <a:xfrm rot="5570680">
                <a:off x="2073316" y="2093201"/>
                <a:ext cx="302086" cy="302086"/>
              </a:xfrm>
              <a:prstGeom prst="chord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Хорда 139"/>
              <p:cNvSpPr/>
              <p:nvPr/>
            </p:nvSpPr>
            <p:spPr>
              <a:xfrm rot="6374470">
                <a:off x="2704161" y="1997079"/>
                <a:ext cx="302086" cy="302086"/>
              </a:xfrm>
              <a:prstGeom prst="chord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Десятиугольник 140"/>
              <p:cNvSpPr/>
              <p:nvPr/>
            </p:nvSpPr>
            <p:spPr>
              <a:xfrm>
                <a:off x="2150017" y="2204864"/>
                <a:ext cx="45719" cy="45719"/>
              </a:xfrm>
              <a:prstGeom prst="dec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Десятиугольник 141"/>
              <p:cNvSpPr/>
              <p:nvPr/>
            </p:nvSpPr>
            <p:spPr>
              <a:xfrm>
                <a:off x="2771800" y="2087137"/>
                <a:ext cx="45719" cy="45719"/>
              </a:xfrm>
              <a:prstGeom prst="dec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9" name="Группа 118"/>
            <p:cNvGrpSpPr/>
            <p:nvPr/>
          </p:nvGrpSpPr>
          <p:grpSpPr>
            <a:xfrm rot="158961">
              <a:off x="6522746" y="3759594"/>
              <a:ext cx="1480333" cy="1439243"/>
              <a:chOff x="1688564" y="2630440"/>
              <a:chExt cx="1561754" cy="1750610"/>
            </a:xfrm>
            <a:solidFill>
              <a:schemeClr val="bg1">
                <a:lumMod val="75000"/>
              </a:schemeClr>
            </a:solidFill>
          </p:grpSpPr>
          <p:sp>
            <p:nvSpPr>
              <p:cNvPr id="137" name="Капля 136"/>
              <p:cNvSpPr/>
              <p:nvPr/>
            </p:nvSpPr>
            <p:spPr>
              <a:xfrm rot="20395552" flipV="1">
                <a:off x="1697554" y="2630440"/>
                <a:ext cx="402995" cy="1707076"/>
              </a:xfrm>
              <a:prstGeom prst="teardrop">
                <a:avLst>
                  <a:gd name="adj" fmla="val 123638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Арка 137"/>
              <p:cNvSpPr/>
              <p:nvPr/>
            </p:nvSpPr>
            <p:spPr>
              <a:xfrm rot="15471817">
                <a:off x="1717894" y="2848626"/>
                <a:ext cx="1503094" cy="1561754"/>
              </a:xfrm>
              <a:prstGeom prst="blockArc">
                <a:avLst>
                  <a:gd name="adj1" fmla="val 10998125"/>
                  <a:gd name="adj2" fmla="val 13377606"/>
                  <a:gd name="adj3" fmla="val 14599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Группа 119"/>
            <p:cNvGrpSpPr/>
            <p:nvPr/>
          </p:nvGrpSpPr>
          <p:grpSpPr>
            <a:xfrm>
              <a:off x="5266059" y="4873865"/>
              <a:ext cx="2149818" cy="635448"/>
              <a:chOff x="572848" y="4100556"/>
              <a:chExt cx="2149818" cy="635448"/>
            </a:xfrm>
            <a:solidFill>
              <a:schemeClr val="bg1">
                <a:lumMod val="65000"/>
              </a:schemeClr>
            </a:solidFill>
          </p:grpSpPr>
          <p:sp>
            <p:nvSpPr>
              <p:cNvPr id="133" name="32-конечная звезда 132"/>
              <p:cNvSpPr/>
              <p:nvPr/>
            </p:nvSpPr>
            <p:spPr>
              <a:xfrm rot="3097224">
                <a:off x="1906864" y="3790582"/>
                <a:ext cx="505827" cy="1125776"/>
              </a:xfrm>
              <a:prstGeom prst="star32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4" name="Группа 133"/>
              <p:cNvGrpSpPr/>
              <p:nvPr/>
            </p:nvGrpSpPr>
            <p:grpSpPr>
              <a:xfrm>
                <a:off x="572848" y="4112125"/>
                <a:ext cx="1892442" cy="623879"/>
                <a:chOff x="705496" y="5002394"/>
                <a:chExt cx="1892442" cy="623879"/>
              </a:xfrm>
              <a:grpFill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35" name="Овал 134"/>
                <p:cNvSpPr/>
                <p:nvPr/>
              </p:nvSpPr>
              <p:spPr>
                <a:xfrm rot="20682260">
                  <a:off x="1473420" y="5105909"/>
                  <a:ext cx="1124518" cy="520364"/>
                </a:xfrm>
                <a:prstGeom prst="ellipse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Овал 135"/>
                <p:cNvSpPr/>
                <p:nvPr/>
              </p:nvSpPr>
              <p:spPr>
                <a:xfrm rot="1603964">
                  <a:off x="705496" y="5002394"/>
                  <a:ext cx="1124518" cy="596270"/>
                </a:xfrm>
                <a:prstGeom prst="ellipse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21" name="Группа 120"/>
            <p:cNvGrpSpPr/>
            <p:nvPr/>
          </p:nvGrpSpPr>
          <p:grpSpPr>
            <a:xfrm>
              <a:off x="5683207" y="5105616"/>
              <a:ext cx="1042867" cy="499801"/>
              <a:chOff x="5683207" y="5105616"/>
              <a:chExt cx="1042867" cy="499801"/>
            </a:xfrm>
          </p:grpSpPr>
          <p:grpSp>
            <p:nvGrpSpPr>
              <p:cNvPr id="125" name="Группа 124"/>
              <p:cNvGrpSpPr/>
              <p:nvPr/>
            </p:nvGrpSpPr>
            <p:grpSpPr>
              <a:xfrm rot="14522132">
                <a:off x="5639427" y="5149396"/>
                <a:ext cx="480705" cy="393145"/>
                <a:chOff x="5832268" y="3780359"/>
                <a:chExt cx="480705" cy="393145"/>
              </a:xfrm>
            </p:grpSpPr>
            <p:sp>
              <p:nvSpPr>
                <p:cNvPr id="130" name="Пятиугольник 129"/>
                <p:cNvSpPr/>
                <p:nvPr/>
              </p:nvSpPr>
              <p:spPr>
                <a:xfrm rot="2256256">
                  <a:off x="6126996" y="3780359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1" name="Пятиугольник 130"/>
                <p:cNvSpPr/>
                <p:nvPr/>
              </p:nvSpPr>
              <p:spPr>
                <a:xfrm rot="2256256">
                  <a:off x="5980827" y="3924375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Пятиугольник 131"/>
                <p:cNvSpPr/>
                <p:nvPr/>
              </p:nvSpPr>
              <p:spPr>
                <a:xfrm rot="2256256">
                  <a:off x="5832268" y="4068391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6" name="Группа 125"/>
              <p:cNvGrpSpPr/>
              <p:nvPr/>
            </p:nvGrpSpPr>
            <p:grpSpPr>
              <a:xfrm rot="12686729">
                <a:off x="6245369" y="5212272"/>
                <a:ext cx="480705" cy="393145"/>
                <a:chOff x="5832268" y="3780359"/>
                <a:chExt cx="480705" cy="393145"/>
              </a:xfrm>
            </p:grpSpPr>
            <p:sp>
              <p:nvSpPr>
                <p:cNvPr id="127" name="Пятиугольник 126"/>
                <p:cNvSpPr/>
                <p:nvPr/>
              </p:nvSpPr>
              <p:spPr>
                <a:xfrm rot="2256256">
                  <a:off x="6126996" y="3780359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8" name="Пятиугольник 127"/>
                <p:cNvSpPr/>
                <p:nvPr/>
              </p:nvSpPr>
              <p:spPr>
                <a:xfrm rot="2256256">
                  <a:off x="5980827" y="3924375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Пятиугольник 128"/>
                <p:cNvSpPr/>
                <p:nvPr/>
              </p:nvSpPr>
              <p:spPr>
                <a:xfrm rot="2256256">
                  <a:off x="5832268" y="4068391"/>
                  <a:ext cx="185977" cy="105113"/>
                </a:xfrm>
                <a:prstGeom prst="homePlat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22" name="Группа 121"/>
            <p:cNvGrpSpPr/>
            <p:nvPr/>
          </p:nvGrpSpPr>
          <p:grpSpPr>
            <a:xfrm>
              <a:off x="6137626" y="2384275"/>
              <a:ext cx="1497264" cy="505880"/>
              <a:chOff x="6137626" y="2384275"/>
              <a:chExt cx="1497264" cy="505880"/>
            </a:xfrm>
          </p:grpSpPr>
          <p:sp>
            <p:nvSpPr>
              <p:cNvPr id="123" name="Пятиугольник 122"/>
              <p:cNvSpPr/>
              <p:nvPr/>
            </p:nvSpPr>
            <p:spPr>
              <a:xfrm rot="18753986">
                <a:off x="7400864" y="2656129"/>
                <a:ext cx="252028" cy="216024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ятиугольник 123"/>
              <p:cNvSpPr/>
              <p:nvPr/>
            </p:nvSpPr>
            <p:spPr>
              <a:xfrm rot="15186157">
                <a:off x="6119624" y="2402277"/>
                <a:ext cx="252028" cy="216024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14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94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0724 -0.168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62778 -0.1576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 animBg="1"/>
      <p:bldP spid="3" grpId="0" animBg="1"/>
      <p:bldP spid="4" grpId="0" animBg="1"/>
      <p:bldP spid="12" grpId="0" animBg="1"/>
      <p:bldP spid="14" grpId="0" animBg="1"/>
      <p:bldP spid="21" grpId="0"/>
      <p:bldP spid="2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64292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>
            <a:off x="7594748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52645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07504" y="2370474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41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7688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366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094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0730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9458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0990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9343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3822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594748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748885" y="223309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501611" y="2564904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382320" y="1628800"/>
            <a:ext cx="50204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90872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9512" y="4797152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4941168"/>
            <a:ext cx="954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из «Рабочей тетради» ( №1, стр. 43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Продолжи ряды.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528" y="4042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1789" y="40422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0050" y="405529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8311" y="4055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6572" y="405529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4833" y="4055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93094" y="406836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1356" y="4068360"/>
            <a:ext cx="52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403456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1789" y="403456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80050" y="404762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8311" y="404762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36572" y="404762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4833" y="404762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93094" y="406069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71356" y="40606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9512" y="3933056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69165" y="304750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9165" y="5631903"/>
            <a:ext cx="282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81    72     63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904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64292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>
            <a:off x="7594748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52645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07504" y="2370474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41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7688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366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094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0730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9458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099053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934350" y="22077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3822" y="16288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56490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594748" y="220771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748885" y="223309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501611" y="2564904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382320" y="1628800"/>
            <a:ext cx="50204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90872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9165" y="5631903"/>
            <a:ext cx="282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81    72     63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31840" y="56319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23842" y="56319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15844" y="56319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07847" y="56319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1160" y="4896742"/>
            <a:ext cx="954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из «Рабочей тетради» ( №1, стр. 43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Продолжи ряды.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528" y="4042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1789" y="40422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0050" y="405529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8311" y="4055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6572" y="405529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4833" y="4055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93094" y="406836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1356" y="4068360"/>
            <a:ext cx="52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403456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1789" y="403456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80050" y="404762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8311" y="404762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36572" y="404762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4833" y="404762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93094" y="406069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71356" y="40606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9512" y="4797152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79512" y="3933056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85374" y="620688"/>
            <a:ext cx="237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621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33872 -0.3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37014 -0.21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42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9512" y="64291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Найди значение  выражений: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1285860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700808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 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285860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1700808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282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578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0049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71670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8804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799" y="4896979"/>
            <a:ext cx="681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 изменяется первое слагаемое ( в 1-ом столбике)?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532902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второе слагаемое?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496" y="5796553"/>
            <a:ext cx="44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сумма?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 rot="16200000">
            <a:off x="8036943" y="4547165"/>
            <a:ext cx="244115" cy="140798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464494" y="5630125"/>
            <a:ext cx="1407987" cy="1751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6200000">
            <a:off x="8066429" y="5384946"/>
            <a:ext cx="244115" cy="140798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283" y="3485907"/>
            <a:ext cx="865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54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3386 -0.24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20417 -0.180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0" grpId="0"/>
      <p:bldP spid="44" grpId="0"/>
      <p:bldP spid="45" grpId="0"/>
      <p:bldP spid="56" grpId="0"/>
      <p:bldP spid="57" grpId="0"/>
      <p:bldP spid="58" grpId="0" animBg="1"/>
      <p:bldP spid="59" grpId="0" animBg="1"/>
      <p:bldP spid="60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9512" y="64291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Найди значение  выражений: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1285860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+ 4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700808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 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285860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1700808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282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578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0049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71670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8804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799" y="4896979"/>
            <a:ext cx="704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 изменяется первое слагаемое ( во 2-ом столбике)?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532902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второе слагаемое?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496" y="5796553"/>
            <a:ext cx="44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сумма?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 rot="16200000">
            <a:off x="8070171" y="4934200"/>
            <a:ext cx="244115" cy="140798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464494" y="5153888"/>
            <a:ext cx="1407987" cy="1751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6200000">
            <a:off x="8066429" y="5384946"/>
            <a:ext cx="244115" cy="140798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283" y="3485907"/>
            <a:ext cx="865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8542" y="127951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170080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47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3316 -0.24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15746 -0.180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0" grpId="0"/>
      <p:bldP spid="52" grpId="0"/>
      <p:bldP spid="45" grpId="0"/>
      <p:bldP spid="56" grpId="0"/>
      <p:bldP spid="57" grpId="0"/>
      <p:bldP spid="58" grpId="0" animBg="1"/>
      <p:bldP spid="59" grpId="0" animBg="1"/>
      <p:bldP spid="60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9512" y="64291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значение выражений: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126876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1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764105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26876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1764105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29586" y="1714488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0016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5755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4282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578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00049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071670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1461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48804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799" y="4896979"/>
            <a:ext cx="681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 изменяется уменьшаемое ( в 1-ом столбике)?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496" y="532902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вычитаемое?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96" y="5796553"/>
            <a:ext cx="44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разность?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Равнобедренный треугольник 66"/>
          <p:cNvSpPr/>
          <p:nvPr/>
        </p:nvSpPr>
        <p:spPr>
          <a:xfrm rot="16200000">
            <a:off x="8070171" y="4934200"/>
            <a:ext cx="244115" cy="140798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464494" y="5153888"/>
            <a:ext cx="1407987" cy="1751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 flipH="1">
            <a:off x="8066429" y="5384946"/>
            <a:ext cx="244115" cy="140798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14283" y="3485907"/>
            <a:ext cx="865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005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21198 -0.24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4167 -0.169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5" grpId="0"/>
      <p:bldP spid="59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85786" y="126876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1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764105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– 2 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26876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1764105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2 =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29586" y="1714488"/>
            <a:ext cx="5000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0016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5755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4282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578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000496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428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071670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14612" y="29249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488044" y="29314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799" y="4896979"/>
            <a:ext cx="681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 изменяется уменьшаемое ( во 2-ом столбике)?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496" y="532902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вычитаемое?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96" y="5796553"/>
            <a:ext cx="44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Как изменяется разность?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Равнобедренный треугольник 66"/>
          <p:cNvSpPr/>
          <p:nvPr/>
        </p:nvSpPr>
        <p:spPr>
          <a:xfrm rot="16200000">
            <a:off x="8010603" y="4502976"/>
            <a:ext cx="244115" cy="140798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498278" y="5589240"/>
            <a:ext cx="1407987" cy="1751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16200000">
            <a:off x="8066429" y="5384946"/>
            <a:ext cx="244115" cy="140798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14283" y="3485907"/>
            <a:ext cx="865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64291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значение выражений: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89862" y="126876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68653" y="177281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29028 -0.24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48148E-6 L 0.21997 -0.1685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1" grpId="0"/>
      <p:bldP spid="62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04240"/>
              </p:ext>
            </p:extLst>
          </p:nvPr>
        </p:nvGraphicFramePr>
        <p:xfrm>
          <a:off x="3428992" y="3571876"/>
          <a:ext cx="52625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786738"/>
                <a:gridCol w="22612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6 -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7 -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32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- 2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- 3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295706" y="3970944"/>
            <a:ext cx="623235" cy="283289"/>
          </a:xfrm>
          <a:prstGeom prst="mathEqual">
            <a:avLst>
              <a:gd name="adj1" fmla="val 0"/>
              <a:gd name="adj2" fmla="val 28827"/>
            </a:avLst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57148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16659"/>
              </p:ext>
            </p:extLst>
          </p:nvPr>
        </p:nvGraphicFramePr>
        <p:xfrm>
          <a:off x="214282" y="1000108"/>
          <a:ext cx="52625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786738"/>
                <a:gridCol w="22612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+ 1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+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+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+ 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9511" y="2851836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Буквой </a:t>
            </a: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будем обозначать любое число.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550070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26297"/>
              </p:ext>
            </p:extLst>
          </p:nvPr>
        </p:nvGraphicFramePr>
        <p:xfrm>
          <a:off x="3428992" y="3571876"/>
          <a:ext cx="52625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786738"/>
                <a:gridCol w="22612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6 -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7 -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32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- 2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- 3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785786" y="385762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20718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20718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2088914" y="3861048"/>
            <a:ext cx="339946" cy="453262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295706" y="3970944"/>
            <a:ext cx="623235" cy="283289"/>
          </a:xfrm>
          <a:prstGeom prst="mathEqual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295706" y="3970944"/>
            <a:ext cx="623235" cy="283289"/>
          </a:xfrm>
          <a:prstGeom prst="mathEqual">
            <a:avLst>
              <a:gd name="adj1" fmla="val 0"/>
              <a:gd name="adj2" fmla="val 28827"/>
            </a:avLst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57148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75228"/>
              </p:ext>
            </p:extLst>
          </p:nvPr>
        </p:nvGraphicFramePr>
        <p:xfrm>
          <a:off x="214282" y="1000108"/>
          <a:ext cx="5262577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786738"/>
                <a:gridCol w="22612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+ 1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+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+ а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+ 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9511" y="2851836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Буквой </a:t>
            </a: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будем обозначать любое число.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16632"/>
            <a:ext cx="52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46.  Числа 1- 8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03337" y="18864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1196752"/>
            <a:ext cx="187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4.81481E-6 L 0.05712 -0.4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5504 -0.3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2605 -0.24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2031 -0.03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0.5592 0.0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2031 0.134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3584</TotalTime>
  <Words>1350</Words>
  <Application>Microsoft Office PowerPoint</Application>
  <PresentationFormat>Экран (4:3)</PresentationFormat>
  <Paragraphs>317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398</cp:revision>
  <dcterms:created xsi:type="dcterms:W3CDTF">2010-10-26T14:31:01Z</dcterms:created>
  <dcterms:modified xsi:type="dcterms:W3CDTF">2016-02-02T18:27:32Z</dcterms:modified>
</cp:coreProperties>
</file>