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99" r:id="rId2"/>
    <p:sldId id="354" r:id="rId3"/>
    <p:sldId id="401" r:id="rId4"/>
    <p:sldId id="410" r:id="rId5"/>
    <p:sldId id="405" r:id="rId6"/>
    <p:sldId id="406" r:id="rId7"/>
    <p:sldId id="407" r:id="rId8"/>
    <p:sldId id="408" r:id="rId9"/>
    <p:sldId id="409" r:id="rId10"/>
    <p:sldId id="411" r:id="rId11"/>
    <p:sldId id="397" r:id="rId12"/>
    <p:sldId id="412" r:id="rId13"/>
    <p:sldId id="414" r:id="rId14"/>
    <p:sldId id="415" r:id="rId15"/>
    <p:sldId id="40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947"/>
    <a:srgbClr val="FD9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93" autoAdjust="0"/>
    <p:restoredTop sz="92100" autoAdjust="0"/>
  </p:normalViewPr>
  <p:slideViewPr>
    <p:cSldViewPr>
      <p:cViewPr>
        <p:scale>
          <a:sx n="43" d="100"/>
          <a:sy n="43" d="100"/>
        </p:scale>
        <p:origin x="-70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220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44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«Числа 1- 7»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79" y="1556792"/>
            <a:ext cx="4979963" cy="26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79512" y="653787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Лена составила несколько выражений. Какие это выражения?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23486" y="1736101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793210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432695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1953651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549308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392929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630798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365144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Прямоугольник 41"/>
          <p:cNvSpPr/>
          <p:nvPr/>
        </p:nvSpPr>
        <p:spPr>
          <a:xfrm>
            <a:off x="1331640" y="3242472"/>
            <a:ext cx="99418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323528" y="3875796"/>
            <a:ext cx="2028116" cy="528350"/>
            <a:chOff x="3500430" y="4071942"/>
            <a:chExt cx="2028116" cy="528350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3500430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3929058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357686" y="407707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5143504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786314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311636" y="4475208"/>
            <a:ext cx="2028116" cy="523220"/>
            <a:chOff x="6643702" y="4071942"/>
            <a:chExt cx="2028116" cy="52322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6643702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7072330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7500958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8286776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7929586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323528" y="5108532"/>
            <a:ext cx="2028116" cy="523220"/>
            <a:chOff x="671676" y="5357826"/>
            <a:chExt cx="2028116" cy="523220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671676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10030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1528932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231475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1957560" y="5357826"/>
              <a:ext cx="49404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323528" y="5756604"/>
            <a:ext cx="3742628" cy="523220"/>
            <a:chOff x="4572000" y="5357826"/>
            <a:chExt cx="3742628" cy="523220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4572000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5000628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542925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6215074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585788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6715140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707233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792958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7572396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549525" y="3321391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Можно ли сказать, что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364088" y="3861048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36372" y="5631752"/>
            <a:ext cx="1210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252840" y="5882155"/>
            <a:ext cx="712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189900" y="5525771"/>
            <a:ext cx="712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771194" y="4384268"/>
            <a:ext cx="5871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42615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30781 0.094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82" y="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0.57431 0.0016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15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75827E-6 L -0.2993 -0.0349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</p:childTnLst>
        </p:cTn>
      </p:par>
    </p:tnLst>
    <p:bldLst>
      <p:bldP spid="42" grpId="0" animBg="1"/>
      <p:bldP spid="2" grpId="0"/>
      <p:bldP spid="81" grpId="0"/>
      <p:bldP spid="4" grpId="0"/>
      <p:bldP spid="82" grpId="0"/>
      <p:bldP spid="83" grpId="1"/>
      <p:bldP spid="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шивка 7"/>
          <p:cNvSpPr/>
          <p:nvPr/>
        </p:nvSpPr>
        <p:spPr>
          <a:xfrm>
            <a:off x="373422" y="447739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10800000">
            <a:off x="1856951" y="447739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вно 14"/>
          <p:cNvSpPr/>
          <p:nvPr/>
        </p:nvSpPr>
        <p:spPr>
          <a:xfrm>
            <a:off x="802050" y="4584547"/>
            <a:ext cx="785818" cy="35719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785794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Сравни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9773" y="544522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22157"/>
            <a:ext cx="12121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95464" y="1522157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40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23456" y="2603813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9512" y="2603813"/>
            <a:ext cx="12121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85148" y="1522157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168345" y="1522157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285148" y="2603813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8345" y="2603813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79512" y="4149080"/>
            <a:ext cx="882164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442293" y="2603813"/>
            <a:ext cx="574204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15080" y="1522157"/>
            <a:ext cx="574204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661313" y="2603813"/>
            <a:ext cx="574204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588224" y="1496978"/>
            <a:ext cx="574204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Нашивка 40"/>
          <p:cNvSpPr/>
          <p:nvPr/>
        </p:nvSpPr>
        <p:spPr>
          <a:xfrm rot="10800000">
            <a:off x="1866416" y="447739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rot="10800000">
            <a:off x="1856951" y="447739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Нашивка 42"/>
          <p:cNvSpPr/>
          <p:nvPr/>
        </p:nvSpPr>
        <p:spPr>
          <a:xfrm rot="10800000">
            <a:off x="1856951" y="447739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827584" y="4581128"/>
            <a:ext cx="785818" cy="35719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шивка 7"/>
          <p:cNvSpPr/>
          <p:nvPr/>
        </p:nvSpPr>
        <p:spPr>
          <a:xfrm>
            <a:off x="373422" y="447739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10800000">
            <a:off x="1856951" y="447739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вно 14"/>
          <p:cNvSpPr/>
          <p:nvPr/>
        </p:nvSpPr>
        <p:spPr>
          <a:xfrm>
            <a:off x="802050" y="4584547"/>
            <a:ext cx="785818" cy="35719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22157"/>
            <a:ext cx="12121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95464" y="1522157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40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23456" y="2603813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9512" y="2603813"/>
            <a:ext cx="12121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85148" y="1522157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168345" y="1522157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285148" y="2603813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8345" y="2603813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79512" y="4149080"/>
            <a:ext cx="882164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442293" y="2603813"/>
            <a:ext cx="574204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15080" y="1522157"/>
            <a:ext cx="574204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661313" y="2603813"/>
            <a:ext cx="574204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588224" y="1496978"/>
            <a:ext cx="574204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 rot="10800000">
            <a:off x="1843285" y="447574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 rot="10800000">
            <a:off x="1839490" y="447125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512" y="785794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Сравни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6228184" y="580526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0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-0.03368 -0.425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" y="-2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-0.04149 -0.25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-1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62152 -0.425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76" y="-2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0.53889 -0.268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44" y="-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208053"/>
              </p:ext>
            </p:extLst>
          </p:nvPr>
        </p:nvGraphicFramePr>
        <p:xfrm>
          <a:off x="6072198" y="1357298"/>
          <a:ext cx="226218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4496">
                <a:tc>
                  <a:txBody>
                    <a:bodyPr/>
                    <a:lstStyle/>
                    <a:p>
                      <a:r>
                        <a:rPr lang="ru-RU" sz="240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4496"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174331"/>
              </p:ext>
            </p:extLst>
          </p:nvPr>
        </p:nvGraphicFramePr>
        <p:xfrm>
          <a:off x="6096034" y="2786058"/>
          <a:ext cx="226218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44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4496"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7158" y="714356"/>
            <a:ext cx="860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значения выражений, и ты отгадаешь слова.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9758" y="5157192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0237" y="1556792"/>
            <a:ext cx="1980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– 1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60237" y="2132856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1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1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60237" y="2708920"/>
            <a:ext cx="1980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1 – 2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2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60237" y="3284984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+ 1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960237" y="3861048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+ 2</a:t>
            </a:r>
          </a:p>
        </p:txBody>
      </p:sp>
      <p:sp>
        <p:nvSpPr>
          <p:cNvPr id="25" name="Овал 24"/>
          <p:cNvSpPr/>
          <p:nvPr/>
        </p:nvSpPr>
        <p:spPr>
          <a:xfrm>
            <a:off x="357158" y="2694265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57158" y="2118201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57158" y="1542137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57158" y="3270329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57158" y="3861048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55195" y="1543345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363869" y="2122684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350422" y="2695473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350422" y="3861048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55195" y="3861048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575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676630"/>
              </p:ext>
            </p:extLst>
          </p:nvPr>
        </p:nvGraphicFramePr>
        <p:xfrm>
          <a:off x="6072198" y="1357298"/>
          <a:ext cx="226218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4496">
                <a:tc>
                  <a:txBody>
                    <a:bodyPr/>
                    <a:lstStyle/>
                    <a:p>
                      <a:r>
                        <a:rPr lang="ru-RU" sz="240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4496"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562393"/>
              </p:ext>
            </p:extLst>
          </p:nvPr>
        </p:nvGraphicFramePr>
        <p:xfrm>
          <a:off x="6096034" y="2786058"/>
          <a:ext cx="226218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6"/>
                <a:gridCol w="452436"/>
                <a:gridCol w="452436"/>
                <a:gridCol w="452436"/>
                <a:gridCol w="452436"/>
              </a:tblGrid>
              <a:tr h="4444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4496"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7157" y="714356"/>
            <a:ext cx="8645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значения выражений, и ты отгадаешь слова.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0237" y="1556792"/>
            <a:ext cx="1980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– 1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60237" y="2132856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1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1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60237" y="2708920"/>
            <a:ext cx="1980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1 – 2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2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60237" y="3284984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+ 1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960237" y="3861048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+ 2</a:t>
            </a:r>
          </a:p>
        </p:txBody>
      </p:sp>
      <p:sp>
        <p:nvSpPr>
          <p:cNvPr id="25" name="Овал 24"/>
          <p:cNvSpPr/>
          <p:nvPr/>
        </p:nvSpPr>
        <p:spPr>
          <a:xfrm>
            <a:off x="357158" y="2694265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57158" y="2118201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57158" y="1542137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57158" y="3270329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57158" y="3861048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32106" y="1556792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89051" y="2146303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726564" y="2708920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223125" y="3284984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339752" y="3861048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55195" y="1543345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363869" y="2122684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350422" y="2695473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350422" y="3861048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55195" y="3861048"/>
            <a:ext cx="446703" cy="446703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228184" y="580526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25"/>
          <a:stretch/>
        </p:blipFill>
        <p:spPr bwMode="auto">
          <a:xfrm rot="21443197" flipH="1">
            <a:off x="4291173" y="4035872"/>
            <a:ext cx="577659" cy="125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42"/>
          <a:stretch/>
        </p:blipFill>
        <p:spPr bwMode="auto">
          <a:xfrm flipH="1">
            <a:off x="6563560" y="4507471"/>
            <a:ext cx="577659" cy="114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78"/>
          <a:stretch/>
        </p:blipFill>
        <p:spPr bwMode="auto">
          <a:xfrm flipH="1">
            <a:off x="1271388" y="4820773"/>
            <a:ext cx="577659" cy="1215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88"/>
          <a:stretch/>
        </p:blipFill>
        <p:spPr bwMode="auto">
          <a:xfrm rot="20583811" flipH="1">
            <a:off x="5395187" y="4258548"/>
            <a:ext cx="716749" cy="182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20336495" flipH="1">
            <a:off x="3551256" y="4371864"/>
            <a:ext cx="612729" cy="182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 flipH="1">
            <a:off x="7634518" y="4557834"/>
            <a:ext cx="551391" cy="1449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43"/>
          <a:stretch/>
        </p:blipFill>
        <p:spPr bwMode="auto">
          <a:xfrm rot="20142602" flipH="1">
            <a:off x="2450355" y="4546925"/>
            <a:ext cx="552416" cy="147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353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82257 0.0430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28" y="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093 L 0.82048 0.2395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90" y="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4.81481E-6 L 0.72361 -0.0409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7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0.72448 0.1585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15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0.62569 -0.12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85" y="-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6296E-6 L 0.62639 0.0745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19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L 0.68073 -0.208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28" y="-1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0.77517 -0.2951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50" y="-1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68143 -0.095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62" y="-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-1.85185E-6 L 0.77119 -0.095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68" y="-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Box 122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42910" y="4705980"/>
            <a:ext cx="1093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+ 6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457460" y="4705980"/>
            <a:ext cx="994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57658" y="4705980"/>
            <a:ext cx="1093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457856" y="4705980"/>
            <a:ext cx="1093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42910" y="1714488"/>
          <a:ext cx="1214445" cy="135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5"/>
                <a:gridCol w="404815"/>
                <a:gridCol w="404815"/>
              </a:tblGrid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524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286116" y="1643050"/>
            <a:ext cx="785818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643174" y="1714488"/>
            <a:ext cx="785818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357422" y="1714488"/>
          <a:ext cx="1214445" cy="135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5"/>
                <a:gridCol w="404815"/>
                <a:gridCol w="404815"/>
              </a:tblGrid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524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6000760" y="1785925"/>
            <a:ext cx="785818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714876" y="1785925"/>
            <a:ext cx="785818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214678" y="1643050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00034" y="1643050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643050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214546" y="1643050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3786182" y="1714488"/>
          <a:ext cx="1214445" cy="135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5"/>
                <a:gridCol w="404815"/>
                <a:gridCol w="404815"/>
              </a:tblGrid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3643306" y="1643050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643438" y="1643050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5357818" y="1785926"/>
          <a:ext cx="1214445" cy="135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5"/>
                <a:gridCol w="404815"/>
                <a:gridCol w="404815"/>
              </a:tblGrid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5214942" y="1714488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215074" y="1714488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7072330" y="1785926"/>
          <a:ext cx="1214445" cy="135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815"/>
                <a:gridCol w="404815"/>
                <a:gridCol w="404815"/>
              </a:tblGrid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524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6929454" y="1714488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7929586" y="1714488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7143768" y="4705980"/>
            <a:ext cx="1093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6873" y="785794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записать выражения к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07504" y="4221088"/>
            <a:ext cx="885698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1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610114" y="672238"/>
            <a:ext cx="1677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разность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24956" y="2901991"/>
            <a:ext cx="1777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разность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5536" y="2901991"/>
            <a:ext cx="2715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уменьшаемое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81684" y="2901991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вычитаемое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1315453" y="2252554"/>
            <a:ext cx="1214446" cy="71438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5753386" y="2221694"/>
            <a:ext cx="1571636" cy="78581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371646" y="2251629"/>
            <a:ext cx="928694" cy="71438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467634" y="1512394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38874" y="1512394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111089" y="1512394"/>
            <a:ext cx="3722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277553" y="1512394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15594" y="1512394"/>
            <a:ext cx="5148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16200000">
            <a:off x="3161633" y="388587"/>
            <a:ext cx="500066" cy="2070492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76907" y="2905780"/>
            <a:ext cx="1189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15594" y="2891031"/>
            <a:ext cx="1104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488888" y="2901991"/>
            <a:ext cx="110479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850" y="1600320"/>
            <a:ext cx="705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4956" y="3645024"/>
            <a:ext cx="8819532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551189" y="4198136"/>
            <a:ext cx="8116771" cy="2255200"/>
            <a:chOff x="551189" y="4198136"/>
            <a:chExt cx="8116771" cy="2255200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rot="10800000" flipV="1">
              <a:off x="1389735" y="5276890"/>
              <a:ext cx="1214446" cy="71438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>
              <a:off x="5827668" y="5246030"/>
              <a:ext cx="1571636" cy="78581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4445928" y="5275965"/>
              <a:ext cx="928694" cy="71438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Прямоугольник 45"/>
            <p:cNvSpPr/>
            <p:nvPr/>
          </p:nvSpPr>
          <p:spPr>
            <a:xfrm>
              <a:off x="5541916" y="4536730"/>
              <a:ext cx="49885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4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113156" y="4536730"/>
              <a:ext cx="49885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3185371" y="4536730"/>
              <a:ext cx="372218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2351835" y="4536730"/>
              <a:ext cx="49885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4889876" y="4536730"/>
              <a:ext cx="51488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авая фигурная скобка 50"/>
            <p:cNvSpPr/>
            <p:nvPr/>
          </p:nvSpPr>
          <p:spPr>
            <a:xfrm rot="16200000">
              <a:off x="3235915" y="3412923"/>
              <a:ext cx="500066" cy="2070492"/>
            </a:xfrm>
            <a:prstGeom prst="rightBrac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51189" y="5930116"/>
              <a:ext cx="118904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целое</a:t>
              </a:r>
              <a:endParaRPr lang="ru-RU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889876" y="5915367"/>
              <a:ext cx="110479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часть</a:t>
              </a:r>
              <a:endParaRPr lang="ru-RU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7563170" y="5926327"/>
              <a:ext cx="1104790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часть</a:t>
              </a:r>
              <a:endParaRPr lang="ru-RU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3006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32" grpId="0"/>
      <p:bldP spid="34" grpId="0"/>
      <p:bldP spid="29" grpId="0"/>
      <p:bldP spid="2" grpId="0" animBg="1"/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ыгнутая вверх стрелка 11"/>
          <p:cNvSpPr/>
          <p:nvPr/>
        </p:nvSpPr>
        <p:spPr>
          <a:xfrm>
            <a:off x="179512" y="1737286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8052" y="1270338"/>
            <a:ext cx="692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 flipH="1">
            <a:off x="1536834" y="1737286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0220" y="1270338"/>
            <a:ext cx="704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5857884" y="712425"/>
            <a:ext cx="1590" cy="567761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Выгнутая вверх стрелка 18"/>
          <p:cNvSpPr/>
          <p:nvPr/>
        </p:nvSpPr>
        <p:spPr>
          <a:xfrm>
            <a:off x="3264456" y="1716196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64396" y="1249248"/>
            <a:ext cx="677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Выгнутая вверх стрелка 21"/>
          <p:cNvSpPr/>
          <p:nvPr/>
        </p:nvSpPr>
        <p:spPr>
          <a:xfrm flipH="1">
            <a:off x="4621778" y="1716196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4556" y="1249248"/>
            <a:ext cx="76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509556"/>
              </p:ext>
            </p:extLst>
          </p:nvPr>
        </p:nvGraphicFramePr>
        <p:xfrm>
          <a:off x="179513" y="2237355"/>
          <a:ext cx="1000132" cy="4071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10268"/>
              </p:ext>
            </p:extLst>
          </p:nvPr>
        </p:nvGraphicFramePr>
        <p:xfrm>
          <a:off x="1536835" y="2237355"/>
          <a:ext cx="1000132" cy="4071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496076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12442"/>
              </p:ext>
            </p:extLst>
          </p:nvPr>
        </p:nvGraphicFramePr>
        <p:xfrm>
          <a:off x="3264457" y="2216265"/>
          <a:ext cx="1000132" cy="3257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122107"/>
              </p:ext>
            </p:extLst>
          </p:nvPr>
        </p:nvGraphicFramePr>
        <p:xfrm>
          <a:off x="4621779" y="2216265"/>
          <a:ext cx="1000132" cy="3257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122764" y="772303"/>
            <a:ext cx="2049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735359" y="2369622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715603" y="315117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735359" y="395379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15603" y="474588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15603" y="5601271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1614311" y="2369622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1594555" y="315117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1614311" y="395379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1594555" y="474588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1594555" y="5601271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3817415" y="2369622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3797659" y="315117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3817415" y="395379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3797659" y="474588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4652935" y="229761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4633179" y="3079166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>
            <a:off x="4652935" y="388179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4633179" y="467387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H="1">
            <a:off x="2987824" y="692696"/>
            <a:ext cx="1590" cy="567761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Выгнутая вверх стрелка 57"/>
          <p:cNvSpPr/>
          <p:nvPr/>
        </p:nvSpPr>
        <p:spPr>
          <a:xfrm>
            <a:off x="6319001" y="1702331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418941" y="1235383"/>
            <a:ext cx="677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Выгнутая вверх стрелка 59"/>
          <p:cNvSpPr/>
          <p:nvPr/>
        </p:nvSpPr>
        <p:spPr>
          <a:xfrm flipH="1">
            <a:off x="7676323" y="1702331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859101" y="1235383"/>
            <a:ext cx="76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2" name="Таблица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675576"/>
              </p:ext>
            </p:extLst>
          </p:nvPr>
        </p:nvGraphicFramePr>
        <p:xfrm>
          <a:off x="6319002" y="2202400"/>
          <a:ext cx="1000132" cy="2443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3" name="Таблица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457742"/>
              </p:ext>
            </p:extLst>
          </p:nvPr>
        </p:nvGraphicFramePr>
        <p:xfrm>
          <a:off x="7676324" y="2202400"/>
          <a:ext cx="1000132" cy="2443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4" name="Прямоугольник 63"/>
          <p:cNvSpPr/>
          <p:nvPr/>
        </p:nvSpPr>
        <p:spPr>
          <a:xfrm>
            <a:off x="6871960" y="2355757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6852204" y="313730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871960" y="3939933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7707480" y="228374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7687724" y="3065301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7707480" y="3867925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8237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8" grpId="0" animBg="1"/>
      <p:bldP spid="129" grpId="0" animBg="1"/>
      <p:bldP spid="130" grpId="0" animBg="1"/>
      <p:bldP spid="131" grpId="0" animBg="1"/>
      <p:bldP spid="64" grpId="0" animBg="1"/>
      <p:bldP spid="65" grpId="0" animBg="1"/>
      <p:bldP spid="66" grpId="0" animBg="1"/>
      <p:bldP spid="68" grpId="0" animBg="1"/>
      <p:bldP spid="69" grpId="0" animBg="1"/>
      <p:bldP spid="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79512" y="653787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Лена составила несколько выражений. Какие это выражения?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23486" y="1736101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793210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432695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1953651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549308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392929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630798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365144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Прямоугольник 84"/>
          <p:cNvSpPr/>
          <p:nvPr/>
        </p:nvSpPr>
        <p:spPr>
          <a:xfrm>
            <a:off x="7755073" y="3237385"/>
            <a:ext cx="99418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864364" y="3879534"/>
            <a:ext cx="2028116" cy="523220"/>
            <a:chOff x="671676" y="5357826"/>
            <a:chExt cx="2028116" cy="523220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671676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10030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1528932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231475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1957560" y="5357826"/>
              <a:ext cx="49404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5221860" y="5733256"/>
            <a:ext cx="3742628" cy="523220"/>
            <a:chOff x="4572000" y="5357826"/>
            <a:chExt cx="3742628" cy="523220"/>
          </a:xfrm>
        </p:grpSpPr>
        <p:sp>
          <p:nvSpPr>
            <p:cNvPr id="105" name="Прямоугольник 104"/>
            <p:cNvSpPr/>
            <p:nvPr/>
          </p:nvSpPr>
          <p:spPr>
            <a:xfrm>
              <a:off x="4572000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5000628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542925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6215074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585788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6715140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707233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792958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7572396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864364" y="4489956"/>
            <a:ext cx="2028116" cy="523220"/>
            <a:chOff x="6643702" y="4071942"/>
            <a:chExt cx="2028116" cy="523220"/>
          </a:xfrm>
        </p:grpSpPr>
        <p:sp>
          <p:nvSpPr>
            <p:cNvPr id="124" name="Прямоугольник 123"/>
            <p:cNvSpPr/>
            <p:nvPr/>
          </p:nvSpPr>
          <p:spPr>
            <a:xfrm>
              <a:off x="6643702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7072330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7500958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8286776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7929586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876256" y="5060890"/>
            <a:ext cx="2028116" cy="528350"/>
            <a:chOff x="3500430" y="4071942"/>
            <a:chExt cx="2028116" cy="528350"/>
          </a:xfrm>
        </p:grpSpPr>
        <p:sp>
          <p:nvSpPr>
            <p:cNvPr id="129" name="Прямоугольник 128"/>
            <p:cNvSpPr/>
            <p:nvPr/>
          </p:nvSpPr>
          <p:spPr>
            <a:xfrm>
              <a:off x="3500430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3929058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4357686" y="407707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5143504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4786314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2915816" y="3485907"/>
            <a:ext cx="3059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3168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-0.70174 0.0002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5" grpId="0" animBg="1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79512" y="653787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Лена составила несколько выражений. Какие это выражения?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23486" y="1736101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793210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432695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1953651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549308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392929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630798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365144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6864364" y="3879534"/>
            <a:ext cx="2028116" cy="523220"/>
            <a:chOff x="671676" y="5357826"/>
            <a:chExt cx="2028116" cy="523220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671676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10030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1528932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231475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1957560" y="5357826"/>
              <a:ext cx="49404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5119092" y="5741640"/>
            <a:ext cx="3742628" cy="523220"/>
            <a:chOff x="4572000" y="5357826"/>
            <a:chExt cx="3742628" cy="523220"/>
          </a:xfrm>
        </p:grpSpPr>
        <p:sp>
          <p:nvSpPr>
            <p:cNvPr id="105" name="Прямоугольник 104"/>
            <p:cNvSpPr/>
            <p:nvPr/>
          </p:nvSpPr>
          <p:spPr>
            <a:xfrm>
              <a:off x="4572000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5000628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542925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6215074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585788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6715140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707233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792958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7572396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864364" y="4489956"/>
            <a:ext cx="2028116" cy="523220"/>
            <a:chOff x="6643702" y="4071942"/>
            <a:chExt cx="2028116" cy="523220"/>
          </a:xfrm>
        </p:grpSpPr>
        <p:sp>
          <p:nvSpPr>
            <p:cNvPr id="124" name="Прямоугольник 123"/>
            <p:cNvSpPr/>
            <p:nvPr/>
          </p:nvSpPr>
          <p:spPr>
            <a:xfrm>
              <a:off x="6643702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7072330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7500958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8286776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7929586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876256" y="5060890"/>
            <a:ext cx="2028116" cy="528350"/>
            <a:chOff x="3500430" y="4071942"/>
            <a:chExt cx="2028116" cy="528350"/>
          </a:xfrm>
        </p:grpSpPr>
        <p:sp>
          <p:nvSpPr>
            <p:cNvPr id="129" name="Прямоугольник 128"/>
            <p:cNvSpPr/>
            <p:nvPr/>
          </p:nvSpPr>
          <p:spPr>
            <a:xfrm>
              <a:off x="3500430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3929058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4357686" y="407707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5143504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4786314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1331640" y="3242472"/>
            <a:ext cx="99418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915816" y="3485907"/>
            <a:ext cx="3059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80336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71719 -0.171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68" y="-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79512" y="653787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Лена составила несколько выражений. Какие это выражения?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23486" y="1736101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793210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432695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1953651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549308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392929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630798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365144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6864364" y="3879534"/>
            <a:ext cx="2028116" cy="523220"/>
            <a:chOff x="671676" y="5357826"/>
            <a:chExt cx="2028116" cy="523220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671676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10030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1528932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231475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1957560" y="5357826"/>
              <a:ext cx="49404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5119092" y="5741640"/>
            <a:ext cx="3742628" cy="523220"/>
            <a:chOff x="4572000" y="5357826"/>
            <a:chExt cx="3742628" cy="523220"/>
          </a:xfrm>
        </p:grpSpPr>
        <p:sp>
          <p:nvSpPr>
            <p:cNvPr id="105" name="Прямоугольник 104"/>
            <p:cNvSpPr/>
            <p:nvPr/>
          </p:nvSpPr>
          <p:spPr>
            <a:xfrm>
              <a:off x="4572000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5000628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542925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6215074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585788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6715140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707233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792958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7572396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864364" y="4489956"/>
            <a:ext cx="2028116" cy="523220"/>
            <a:chOff x="6643702" y="4071942"/>
            <a:chExt cx="2028116" cy="523220"/>
          </a:xfrm>
        </p:grpSpPr>
        <p:sp>
          <p:nvSpPr>
            <p:cNvPr id="124" name="Прямоугольник 123"/>
            <p:cNvSpPr/>
            <p:nvPr/>
          </p:nvSpPr>
          <p:spPr>
            <a:xfrm>
              <a:off x="6643702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7072330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7500958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8286776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7929586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1331640" y="3242472"/>
            <a:ext cx="99418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323528" y="3875796"/>
            <a:ext cx="2028116" cy="528350"/>
            <a:chOff x="3500430" y="4071942"/>
            <a:chExt cx="2028116" cy="528350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3500430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3929058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357686" y="407707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5143504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786314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7" name="Прямоугольник 56"/>
          <p:cNvSpPr/>
          <p:nvPr/>
        </p:nvSpPr>
        <p:spPr>
          <a:xfrm>
            <a:off x="2915816" y="3485907"/>
            <a:ext cx="3059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4630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0.71597 -0.0039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99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79512" y="653787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Лена составила несколько выражений. Какие это выражения?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23486" y="1736101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793210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432695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1953651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549308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392929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630798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365144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6864364" y="3879534"/>
            <a:ext cx="2028116" cy="523220"/>
            <a:chOff x="671676" y="5357826"/>
            <a:chExt cx="2028116" cy="523220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671676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10030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1528932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231475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1957560" y="5357826"/>
              <a:ext cx="49404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5119092" y="5741640"/>
            <a:ext cx="3742628" cy="523220"/>
            <a:chOff x="4572000" y="5357826"/>
            <a:chExt cx="3742628" cy="523220"/>
          </a:xfrm>
        </p:grpSpPr>
        <p:sp>
          <p:nvSpPr>
            <p:cNvPr id="105" name="Прямоугольник 104"/>
            <p:cNvSpPr/>
            <p:nvPr/>
          </p:nvSpPr>
          <p:spPr>
            <a:xfrm>
              <a:off x="4572000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5000628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542925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6215074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585788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6715140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707233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792958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7572396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1331640" y="3242472"/>
            <a:ext cx="99418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323528" y="3875796"/>
            <a:ext cx="2028116" cy="528350"/>
            <a:chOff x="3500430" y="4071942"/>
            <a:chExt cx="2028116" cy="528350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3500430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3929058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357686" y="407707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5143504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786314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311636" y="4475208"/>
            <a:ext cx="2028116" cy="523220"/>
            <a:chOff x="6643702" y="4071942"/>
            <a:chExt cx="2028116" cy="52322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6643702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7072330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7500958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8286776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7929586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9" name="Прямоугольник 68"/>
          <p:cNvSpPr/>
          <p:nvPr/>
        </p:nvSpPr>
        <p:spPr>
          <a:xfrm>
            <a:off x="2915816" y="3485907"/>
            <a:ext cx="3059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1915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-0.71597 0.1798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99" y="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79512" y="653787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рисунку Лена составила несколько выражений. Какие это выражения?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23486" y="1736101"/>
            <a:ext cx="8425770" cy="154388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25"/>
          <a:stretch/>
        </p:blipFill>
        <p:spPr bwMode="auto">
          <a:xfrm rot="1655851">
            <a:off x="2060245" y="1793210"/>
            <a:ext cx="731837" cy="15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42"/>
          <a:stretch/>
        </p:blipFill>
        <p:spPr bwMode="auto">
          <a:xfrm>
            <a:off x="1271388" y="1432695"/>
            <a:ext cx="731837" cy="14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78"/>
          <a:stretch/>
        </p:blipFill>
        <p:spPr bwMode="auto">
          <a:xfrm>
            <a:off x="539551" y="1953651"/>
            <a:ext cx="731837" cy="15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88"/>
          <a:stretch/>
        </p:blipFill>
        <p:spPr bwMode="auto">
          <a:xfrm rot="20192532">
            <a:off x="5200889" y="1549308"/>
            <a:ext cx="908050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" b="15188"/>
          <a:stretch/>
        </p:blipFill>
        <p:spPr bwMode="auto">
          <a:xfrm rot="1401907">
            <a:off x="6180244" y="1392929"/>
            <a:ext cx="611924" cy="231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96"/>
          <a:stretch/>
        </p:blipFill>
        <p:spPr bwMode="auto">
          <a:xfrm rot="1152279">
            <a:off x="7624469" y="1630798"/>
            <a:ext cx="549275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43"/>
          <a:stretch/>
        </p:blipFill>
        <p:spPr bwMode="auto">
          <a:xfrm rot="477385">
            <a:off x="7113186" y="1365144"/>
            <a:ext cx="554037" cy="186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5119092" y="5741640"/>
            <a:ext cx="3742628" cy="523220"/>
            <a:chOff x="4572000" y="5357826"/>
            <a:chExt cx="3742628" cy="523220"/>
          </a:xfrm>
        </p:grpSpPr>
        <p:sp>
          <p:nvSpPr>
            <p:cNvPr id="105" name="Прямоугольник 104"/>
            <p:cNvSpPr/>
            <p:nvPr/>
          </p:nvSpPr>
          <p:spPr>
            <a:xfrm>
              <a:off x="4572000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5000628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542925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6215074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585788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6715140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707233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7929586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7572396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1331640" y="3242472"/>
            <a:ext cx="99418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323528" y="3875796"/>
            <a:ext cx="2028116" cy="528350"/>
            <a:chOff x="3500430" y="4071942"/>
            <a:chExt cx="2028116" cy="528350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3500430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3929058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357686" y="407707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5143504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786314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311636" y="4475208"/>
            <a:ext cx="2028116" cy="523220"/>
            <a:chOff x="6643702" y="4071942"/>
            <a:chExt cx="2028116" cy="52322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6643702" y="407194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7072330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7500958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8286776" y="4071942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7929586" y="407194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323528" y="5108532"/>
            <a:ext cx="2028116" cy="523220"/>
            <a:chOff x="671676" y="5357826"/>
            <a:chExt cx="2028116" cy="523220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671676" y="5357826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100304" y="5357826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1528932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2314750" y="5357826"/>
              <a:ext cx="385042" cy="52322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1957560" y="5357826"/>
              <a:ext cx="49404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9" name="Прямоугольник 68"/>
          <p:cNvSpPr/>
          <p:nvPr/>
        </p:nvSpPr>
        <p:spPr>
          <a:xfrm>
            <a:off x="2915816" y="3485907"/>
            <a:ext cx="3059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2844" y="1832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44. Числа 1 -7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141804" y="1911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9247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-0.52431 0.0027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1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2121</TotalTime>
  <Words>930</Words>
  <Application>Microsoft Office PowerPoint</Application>
  <PresentationFormat>Экран (4:3)</PresentationFormat>
  <Paragraphs>374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282</cp:revision>
  <dcterms:created xsi:type="dcterms:W3CDTF">2010-10-26T14:31:01Z</dcterms:created>
  <dcterms:modified xsi:type="dcterms:W3CDTF">2016-02-02T18:27:07Z</dcterms:modified>
</cp:coreProperties>
</file>