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88" r:id="rId2"/>
    <p:sldId id="389" r:id="rId3"/>
    <p:sldId id="374" r:id="rId4"/>
    <p:sldId id="391" r:id="rId5"/>
    <p:sldId id="418" r:id="rId6"/>
    <p:sldId id="419" r:id="rId7"/>
    <p:sldId id="377" r:id="rId8"/>
    <p:sldId id="394" r:id="rId9"/>
    <p:sldId id="378" r:id="rId10"/>
    <p:sldId id="395" r:id="rId11"/>
    <p:sldId id="396" r:id="rId12"/>
    <p:sldId id="397" r:id="rId13"/>
    <p:sldId id="398" r:id="rId14"/>
    <p:sldId id="399" r:id="rId15"/>
    <p:sldId id="401" r:id="rId16"/>
    <p:sldId id="402" r:id="rId17"/>
    <p:sldId id="403" r:id="rId18"/>
    <p:sldId id="404" r:id="rId19"/>
    <p:sldId id="405" r:id="rId20"/>
    <p:sldId id="406" r:id="rId21"/>
    <p:sldId id="408" r:id="rId22"/>
    <p:sldId id="409" r:id="rId23"/>
    <p:sldId id="414" r:id="rId24"/>
    <p:sldId id="411" r:id="rId25"/>
    <p:sldId id="413" r:id="rId26"/>
    <p:sldId id="3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FFE947"/>
    <a:srgbClr val="FD9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2" d="100"/>
          <a:sy n="42" d="100"/>
        </p:scale>
        <p:origin x="-98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23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19.jpeg"/><Relationship Id="rId4" Type="http://schemas.openxmlformats.org/officeDocument/2006/relationships/image" Target="../media/image16.jpeg"/><Relationship Id="rId9" Type="http://schemas.microsoft.com/office/2007/relationships/hdphoto" Target="../media/hdphoto4.wdp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microsoft.com/office/2007/relationships/hdphoto" Target="../media/hdphoto4.wdp"/><Relationship Id="rId3" Type="http://schemas.microsoft.com/office/2007/relationships/hdphoto" Target="../media/hdphoto2.wdp"/><Relationship Id="rId7" Type="http://schemas.microsoft.com/office/2007/relationships/hdphoto" Target="../media/hdphoto5.wdp"/><Relationship Id="rId12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11" Type="http://schemas.microsoft.com/office/2007/relationships/hdphoto" Target="../media/hdphoto1.wdp"/><Relationship Id="rId5" Type="http://schemas.microsoft.com/office/2007/relationships/hdphoto" Target="../media/hdphoto3.wdp"/><Relationship Id="rId10" Type="http://schemas.openxmlformats.org/officeDocument/2006/relationships/image" Target="../media/image15.jpeg"/><Relationship Id="rId4" Type="http://schemas.openxmlformats.org/officeDocument/2006/relationships/image" Target="../media/image17.jpeg"/><Relationship Id="rId9" Type="http://schemas.microsoft.com/office/2007/relationships/hdphoto" Target="../media/hdphoto6.wdp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42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«Слагаемые. Сумма»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76" y="1370569"/>
            <a:ext cx="4472489" cy="280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428282" y="1772816"/>
            <a:ext cx="3168352" cy="1610394"/>
            <a:chOff x="4932040" y="1812236"/>
            <a:chExt cx="3168352" cy="1610394"/>
          </a:xfrm>
        </p:grpSpPr>
        <p:sp>
          <p:nvSpPr>
            <p:cNvPr id="6" name="Овал 5"/>
            <p:cNvSpPr/>
            <p:nvPr/>
          </p:nvSpPr>
          <p:spPr>
            <a:xfrm>
              <a:off x="4932040" y="2324487"/>
              <a:ext cx="3168352" cy="1038534"/>
            </a:xfrm>
            <a:prstGeom prst="ellipse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518698" y="1812236"/>
              <a:ext cx="2246272" cy="1610394"/>
              <a:chOff x="4121969" y="3743474"/>
              <a:chExt cx="2246272" cy="1610394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1969" y="4585518"/>
                <a:ext cx="871538" cy="768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1270" y="3743474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942" y="3777306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8478" y="4240159"/>
                <a:ext cx="639763" cy="1054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0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37877" y="1167135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72371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4533 0.3699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74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4" grpId="0"/>
      <p:bldP spid="24" grpId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428282" y="1772816"/>
            <a:ext cx="3168352" cy="1610394"/>
            <a:chOff x="4932040" y="1812236"/>
            <a:chExt cx="3168352" cy="1610394"/>
          </a:xfrm>
        </p:grpSpPr>
        <p:sp>
          <p:nvSpPr>
            <p:cNvPr id="6" name="Овал 5"/>
            <p:cNvSpPr/>
            <p:nvPr/>
          </p:nvSpPr>
          <p:spPr>
            <a:xfrm>
              <a:off x="4932040" y="2324487"/>
              <a:ext cx="3168352" cy="1038534"/>
            </a:xfrm>
            <a:prstGeom prst="ellipse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518698" y="1812236"/>
              <a:ext cx="2246272" cy="1610394"/>
              <a:chOff x="4121969" y="3743474"/>
              <a:chExt cx="2246272" cy="1610394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1969" y="4585518"/>
                <a:ext cx="871538" cy="768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1270" y="3743474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942" y="3777306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8478" y="4240159"/>
                <a:ext cx="639763" cy="1054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1644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428282" y="1772816"/>
            <a:ext cx="3168352" cy="1610394"/>
            <a:chOff x="4932040" y="1812236"/>
            <a:chExt cx="3168352" cy="1610394"/>
          </a:xfrm>
        </p:grpSpPr>
        <p:sp>
          <p:nvSpPr>
            <p:cNvPr id="6" name="Овал 5"/>
            <p:cNvSpPr/>
            <p:nvPr/>
          </p:nvSpPr>
          <p:spPr>
            <a:xfrm>
              <a:off x="4932040" y="2324487"/>
              <a:ext cx="3168352" cy="1038534"/>
            </a:xfrm>
            <a:prstGeom prst="ellipse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518698" y="1812236"/>
              <a:ext cx="2246272" cy="1610394"/>
              <a:chOff x="4121969" y="3743474"/>
              <a:chExt cx="2246272" cy="1610394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1969" y="4585518"/>
                <a:ext cx="871538" cy="768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1270" y="3743474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942" y="3777306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8478" y="4240159"/>
                <a:ext cx="639763" cy="1054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5517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428282" y="1772816"/>
            <a:ext cx="3168352" cy="1610394"/>
            <a:chOff x="4932040" y="1812236"/>
            <a:chExt cx="3168352" cy="1610394"/>
          </a:xfrm>
        </p:grpSpPr>
        <p:sp>
          <p:nvSpPr>
            <p:cNvPr id="6" name="Овал 5"/>
            <p:cNvSpPr/>
            <p:nvPr/>
          </p:nvSpPr>
          <p:spPr>
            <a:xfrm>
              <a:off x="4932040" y="2324487"/>
              <a:ext cx="3168352" cy="1038534"/>
            </a:xfrm>
            <a:prstGeom prst="ellipse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518698" y="1812236"/>
              <a:ext cx="2246272" cy="1610394"/>
              <a:chOff x="4121969" y="3743474"/>
              <a:chExt cx="2246272" cy="1610394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1969" y="4585518"/>
                <a:ext cx="871538" cy="768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1270" y="3743474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942" y="3777306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8478" y="4240159"/>
                <a:ext cx="639763" cy="1054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74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428282" y="1772816"/>
            <a:ext cx="3168352" cy="1610394"/>
            <a:chOff x="4932040" y="1812236"/>
            <a:chExt cx="3168352" cy="1610394"/>
          </a:xfrm>
        </p:grpSpPr>
        <p:sp>
          <p:nvSpPr>
            <p:cNvPr id="6" name="Овал 5"/>
            <p:cNvSpPr/>
            <p:nvPr/>
          </p:nvSpPr>
          <p:spPr>
            <a:xfrm>
              <a:off x="4932040" y="2324487"/>
              <a:ext cx="3168352" cy="1038534"/>
            </a:xfrm>
            <a:prstGeom prst="ellipse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518698" y="1812236"/>
              <a:ext cx="2246272" cy="1610394"/>
              <a:chOff x="4121969" y="3743474"/>
              <a:chExt cx="2246272" cy="1610394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1969" y="4585518"/>
                <a:ext cx="871538" cy="768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1270" y="3743474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942" y="3777306"/>
                <a:ext cx="712788" cy="811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8478" y="4240159"/>
                <a:ext cx="639763" cy="1054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086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9827" y="1167135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9533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29444 0.380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1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5076056" y="4102620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32624" y="3759423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2237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076056" y="4564285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6056" y="4102620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2624" y="3759423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0995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076056" y="4564285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6056" y="4102620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76056" y="5025950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=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2624" y="3759423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5561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95536" y="1167135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076056" y="4564285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6056" y="4102620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76056" y="5025950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= 1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076056" y="5487615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1 = 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2624" y="3759423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303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73636E-6 L 0.70208 0.379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4" y="189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Box 122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44906" y="2252221"/>
            <a:ext cx="846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 </a:t>
            </a:r>
            <a:endParaRPr lang="ru-RU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28389" y="1268760"/>
            <a:ext cx="1328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целое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429905" y="3627602"/>
            <a:ext cx="14961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сумма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3811" y="3662446"/>
            <a:ext cx="271464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слагаемое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93660" y="3662446"/>
            <a:ext cx="271464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слагаемое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1085315" y="2905331"/>
            <a:ext cx="1357322" cy="7890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6127139" y="2905331"/>
            <a:ext cx="1901893" cy="78581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83497" y="2965181"/>
            <a:ext cx="714380" cy="78920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514471" y="2249972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42637" y="2249972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85711" y="2265503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228455" y="2265503"/>
            <a:ext cx="5148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1438" y="802297"/>
            <a:ext cx="701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16200000">
            <a:off x="3293898" y="1171016"/>
            <a:ext cx="363460" cy="1814052"/>
          </a:xfrm>
          <a:prstGeom prst="rightBrace">
            <a:avLst>
              <a:gd name="adj1" fmla="val 35588"/>
              <a:gd name="adj2" fmla="val 5042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699792" y="1268760"/>
            <a:ext cx="13823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14259" y="3627602"/>
            <a:ext cx="1231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часть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644008" y="3627602"/>
            <a:ext cx="1231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часть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597643" y="3671157"/>
            <a:ext cx="132837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целое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7504" y="5013176"/>
            <a:ext cx="888772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87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  <p:bldP spid="22" grpId="0" animBg="1"/>
      <p:bldP spid="23" grpId="0" animBg="1"/>
      <p:bldP spid="43" grpId="0"/>
      <p:bldP spid="44" grpId="0"/>
      <p:bldP spid="44" grpId="1"/>
      <p:bldP spid="45" grpId="0"/>
      <p:bldP spid="45" grpId="1"/>
      <p:bldP spid="46" grpId="0"/>
      <p:bldP spid="4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вал 147"/>
          <p:cNvSpPr/>
          <p:nvPr/>
        </p:nvSpPr>
        <p:spPr>
          <a:xfrm>
            <a:off x="467544" y="2040739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4496" y="675956"/>
            <a:ext cx="89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и Кате записать 4 равенства к их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758558" y="4559431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58558" y="409776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</a:p>
        </p:txBody>
      </p:sp>
      <p:sp>
        <p:nvSpPr>
          <p:cNvPr id="6" name="Овал 5"/>
          <p:cNvSpPr/>
          <p:nvPr/>
        </p:nvSpPr>
        <p:spPr>
          <a:xfrm>
            <a:off x="5428282" y="2285067"/>
            <a:ext cx="3168352" cy="1038534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5" y="2943349"/>
            <a:ext cx="865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6" y="2665796"/>
            <a:ext cx="12255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88565">
            <a:off x="871118" y="2040062"/>
            <a:ext cx="8223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97" y="1718454"/>
            <a:ext cx="9080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18454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004048" y="1700808"/>
            <a:ext cx="3888432" cy="2070586"/>
          </a:xfrm>
          <a:prstGeom prst="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558" y="502109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3 =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8558" y="5482761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– 2 = 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4" y="2177149"/>
            <a:ext cx="12684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6948264" y="1167135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названию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940" y="2614860"/>
            <a:ext cx="87153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449" y="2269501"/>
            <a:ext cx="6397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13" y="1806648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41" y="1772816"/>
            <a:ext cx="71278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076056" y="4564285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6056" y="4102620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76056" y="5025950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= 1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076056" y="5487615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1 = 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536" y="3717032"/>
            <a:ext cx="20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2624" y="3759423"/>
            <a:ext cx="179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24310" y="3759423"/>
            <a:ext cx="156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876256" y="4077072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4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854284" y="4566840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2 = 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1668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52145"/>
              </p:ext>
            </p:extLst>
          </p:nvPr>
        </p:nvGraphicFramePr>
        <p:xfrm>
          <a:off x="214282" y="1712557"/>
          <a:ext cx="973342" cy="4886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5"/>
                <a:gridCol w="473277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Выгнутая вверх стрелка 2"/>
          <p:cNvSpPr/>
          <p:nvPr/>
        </p:nvSpPr>
        <p:spPr>
          <a:xfrm>
            <a:off x="214281" y="121248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092" y="745540"/>
            <a:ext cx="738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5065" y="745540"/>
            <a:ext cx="655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flipH="1">
            <a:off x="1643042" y="121248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2857488" y="713216"/>
            <a:ext cx="1588" cy="5676823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Выгнутая вверх стрелка 11"/>
          <p:cNvSpPr/>
          <p:nvPr/>
        </p:nvSpPr>
        <p:spPr>
          <a:xfrm>
            <a:off x="3214677" y="121248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03217" y="745540"/>
            <a:ext cx="692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 flipH="1">
            <a:off x="4571999" y="121248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15385" y="745540"/>
            <a:ext cx="704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5857884" y="712425"/>
            <a:ext cx="1590" cy="5677616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ыгнутая вверх стрелка 18"/>
          <p:cNvSpPr/>
          <p:nvPr/>
        </p:nvSpPr>
        <p:spPr>
          <a:xfrm>
            <a:off x="6299621" y="119139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99561" y="724450"/>
            <a:ext cx="677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Выгнутая вверх стрелка 21"/>
          <p:cNvSpPr/>
          <p:nvPr/>
        </p:nvSpPr>
        <p:spPr>
          <a:xfrm flipH="1">
            <a:off x="7656943" y="1191398"/>
            <a:ext cx="928694" cy="428628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39721" y="724450"/>
            <a:ext cx="76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207164"/>
              </p:ext>
            </p:extLst>
          </p:nvPr>
        </p:nvGraphicFramePr>
        <p:xfrm>
          <a:off x="3214678" y="1712557"/>
          <a:ext cx="1000132" cy="4071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5"/>
                <a:gridCol w="500067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13984"/>
              </p:ext>
            </p:extLst>
          </p:nvPr>
        </p:nvGraphicFramePr>
        <p:xfrm>
          <a:off x="4572000" y="1712557"/>
          <a:ext cx="1000132" cy="4071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496076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08985"/>
              </p:ext>
            </p:extLst>
          </p:nvPr>
        </p:nvGraphicFramePr>
        <p:xfrm>
          <a:off x="6299622" y="1691467"/>
          <a:ext cx="1000132" cy="3257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5"/>
                <a:gridCol w="500067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88675"/>
              </p:ext>
            </p:extLst>
          </p:nvPr>
        </p:nvGraphicFramePr>
        <p:xfrm>
          <a:off x="7656944" y="1691467"/>
          <a:ext cx="1000132" cy="3257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5"/>
                <a:gridCol w="500067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45962" y="447896"/>
            <a:ext cx="2049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61044" y="184482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755575" y="262637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761043" y="342900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746757" y="4284385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755576" y="5076473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755576" y="580526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150080"/>
              </p:ext>
            </p:extLst>
          </p:nvPr>
        </p:nvGraphicFramePr>
        <p:xfrm>
          <a:off x="1571604" y="1710994"/>
          <a:ext cx="1056180" cy="4886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5"/>
                <a:gridCol w="556115"/>
              </a:tblGrid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Прямоугольник 106"/>
          <p:cNvSpPr/>
          <p:nvPr/>
        </p:nvSpPr>
        <p:spPr>
          <a:xfrm>
            <a:off x="1639428" y="184482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1619672" y="262637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1639428" y="342900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1619672" y="4221088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1619672" y="5076473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1622802" y="584184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3770524" y="184482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3750768" y="262637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3770524" y="342900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3750768" y="4221088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3750768" y="5076473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4649476" y="184482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4629720" y="262637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4649476" y="342900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4629720" y="4221088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4629720" y="5076473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6852580" y="1844824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6832824" y="262637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6852580" y="342900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6832824" y="4221088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7688100" y="1772816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>
            <a:off x="7668344" y="2554368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7688100" y="3356992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7668344" y="4149080"/>
            <a:ext cx="41229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893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8" grpId="0" animBg="1"/>
      <p:bldP spid="129" grpId="0" animBg="1"/>
      <p:bldP spid="130" grpId="0" animBg="1"/>
      <p:bldP spid="1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08720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выражения, значение которых меньше 5.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+ 4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17728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56490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–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256490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17728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3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6" y="256490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1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23347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63126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02905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42684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82463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22242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79512" y="3645024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23384" y="4527742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нужное выражение 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574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007 L -2.22222E-6 0.1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1.94444E-6 0.167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8409E-6 L -0.07882 0.2826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14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08720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выражения, значение которых меньше 5.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+ 4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17728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6" y="256490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1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5445224"/>
            <a:ext cx="52610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23347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63126" y="5445224"/>
            <a:ext cx="52610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02905" y="5445224"/>
            <a:ext cx="52610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42684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82463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22242" y="544522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79512" y="3645024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1560" y="3708321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–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369961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72165" y="369961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3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452189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нужное число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699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85014E-7 L 0.14965 -0.262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13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014E-7 L 0.42534 -0.2627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-13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014E-7 L 0.10243 -0.262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13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9512" y="597739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расположить фотографии в альбоме по порядку. Расскажи, что было раньше, что было позже.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39771" y="4437112"/>
            <a:ext cx="28575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23346"/>
              </p:ext>
            </p:extLst>
          </p:nvPr>
        </p:nvGraphicFramePr>
        <p:xfrm>
          <a:off x="184768" y="2060848"/>
          <a:ext cx="8744916" cy="1872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486"/>
                <a:gridCol w="1457486"/>
                <a:gridCol w="1457486"/>
                <a:gridCol w="1457486"/>
                <a:gridCol w="1457486"/>
                <a:gridCol w="1457486"/>
              </a:tblGrid>
              <a:tr h="5350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71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3396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9148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6272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01024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95536" y="1412776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раньше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190353" y="1412776"/>
            <a:ext cx="1180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позже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705415" y="1412776"/>
            <a:ext cx="21171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следующее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156760" y="1412776"/>
            <a:ext cx="24217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предыдущее</a:t>
            </a:r>
          </a:p>
        </p:txBody>
      </p:sp>
      <p:pic>
        <p:nvPicPr>
          <p:cNvPr id="44" name="Picture 2" descr="F:\DCIM\100CASIO\CIMG6470.JPG"/>
          <p:cNvPicPr>
            <a:picLocks noChangeAspect="1" noChangeArrowheads="1"/>
          </p:cNvPicPr>
          <p:nvPr/>
        </p:nvPicPr>
        <p:blipFill>
          <a:blip r:embed="rId2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42910" y="4131857"/>
            <a:ext cx="1401107" cy="1225969"/>
          </a:xfrm>
          <a:prstGeom prst="rect">
            <a:avLst/>
          </a:prstGeom>
          <a:noFill/>
        </p:spPr>
      </p:pic>
      <p:pic>
        <p:nvPicPr>
          <p:cNvPr id="45" name="Picture 2" descr="F:\DCIM\100CASIO\CIMG6470.JPG"/>
          <p:cNvPicPr>
            <a:picLocks noChangeAspect="1" noChangeArrowheads="1"/>
          </p:cNvPicPr>
          <p:nvPr/>
        </p:nvPicPr>
        <p:blipFill>
          <a:blip r:embed="rId4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143108" y="4131857"/>
            <a:ext cx="1401107" cy="1225969"/>
          </a:xfrm>
          <a:prstGeom prst="rect">
            <a:avLst/>
          </a:prstGeom>
          <a:noFill/>
        </p:spPr>
      </p:pic>
      <p:pic>
        <p:nvPicPr>
          <p:cNvPr id="46" name="Picture 2" descr="F:\DCIM\100CASIO\CIMG6470.JPG"/>
          <p:cNvPicPr>
            <a:picLocks noChangeAspect="1" noChangeArrowheads="1"/>
          </p:cNvPicPr>
          <p:nvPr/>
        </p:nvPicPr>
        <p:blipFill>
          <a:blip r:embed="rId6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643306" y="4131857"/>
            <a:ext cx="1357322" cy="1225969"/>
          </a:xfrm>
          <a:prstGeom prst="rect">
            <a:avLst/>
          </a:prstGeom>
          <a:noFill/>
        </p:spPr>
      </p:pic>
      <p:pic>
        <p:nvPicPr>
          <p:cNvPr id="47" name="Picture 2" descr="F:\DCIM\100CASIO\CIMG6470.JP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3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42910" y="5445395"/>
            <a:ext cx="1444891" cy="1269753"/>
          </a:xfrm>
          <a:prstGeom prst="rect">
            <a:avLst/>
          </a:prstGeom>
          <a:noFill/>
        </p:spPr>
      </p:pic>
      <p:pic>
        <p:nvPicPr>
          <p:cNvPr id="48" name="Picture 2" descr="F:\DCIM\100CASIO\CIMG6470.JPG"/>
          <p:cNvPicPr>
            <a:picLocks noChangeAspect="1" noChangeArrowheads="1"/>
          </p:cNvPicPr>
          <p:nvPr/>
        </p:nvPicPr>
        <p:blipFill>
          <a:blip r:embed="rId10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14546" y="5445394"/>
            <a:ext cx="1401107" cy="1269754"/>
          </a:xfrm>
          <a:prstGeom prst="rect">
            <a:avLst/>
          </a:prstGeom>
          <a:noFill/>
        </p:spPr>
      </p:pic>
      <p:pic>
        <p:nvPicPr>
          <p:cNvPr id="49" name="Picture 2" descr="F:\DCIM\100CASIO\CIMG6470.JPG"/>
          <p:cNvPicPr>
            <a:picLocks noChangeAspect="1" noChangeArrowheads="1"/>
          </p:cNvPicPr>
          <p:nvPr/>
        </p:nvPicPr>
        <p:blipFill>
          <a:blip r:embed="rId12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643306" y="5445394"/>
            <a:ext cx="1401107" cy="1269754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675085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2209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DCIM\100CASIO\CIMG6470.JPG"/>
          <p:cNvPicPr>
            <a:picLocks noChangeAspect="1" noChangeArrowheads="1"/>
          </p:cNvPicPr>
          <p:nvPr/>
        </p:nvPicPr>
        <p:blipFill>
          <a:blip r:embed="rId2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143108" y="4131857"/>
            <a:ext cx="1401107" cy="1225969"/>
          </a:xfrm>
          <a:prstGeom prst="rect">
            <a:avLst/>
          </a:prstGeom>
          <a:noFill/>
        </p:spPr>
      </p:pic>
      <p:pic>
        <p:nvPicPr>
          <p:cNvPr id="4" name="Picture 2" descr="F:\DCIM\100CASIO\CIMG6470.JPG"/>
          <p:cNvPicPr>
            <a:picLocks noChangeAspect="1" noChangeArrowheads="1"/>
          </p:cNvPicPr>
          <p:nvPr/>
        </p:nvPicPr>
        <p:blipFill>
          <a:blip r:embed="rId4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643306" y="4131857"/>
            <a:ext cx="1357322" cy="1225969"/>
          </a:xfrm>
          <a:prstGeom prst="rect">
            <a:avLst/>
          </a:prstGeom>
          <a:noFill/>
        </p:spPr>
      </p:pic>
      <p:pic>
        <p:nvPicPr>
          <p:cNvPr id="6" name="Picture 2" descr="F:\DCIM\100CASIO\CIMG6470.JPG"/>
          <p:cNvPicPr>
            <a:picLocks noChangeAspect="1" noChangeArrowheads="1"/>
          </p:cNvPicPr>
          <p:nvPr/>
        </p:nvPicPr>
        <p:blipFill>
          <a:blip r:embed="rId6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14546" y="5445394"/>
            <a:ext cx="1401107" cy="1269754"/>
          </a:xfrm>
          <a:prstGeom prst="rect">
            <a:avLst/>
          </a:prstGeom>
          <a:noFill/>
        </p:spPr>
      </p:pic>
      <p:pic>
        <p:nvPicPr>
          <p:cNvPr id="7" name="Picture 2" descr="F:\DCIM\100CASIO\CIMG6470.JPG"/>
          <p:cNvPicPr>
            <a:picLocks noChangeAspect="1" noChangeArrowheads="1"/>
          </p:cNvPicPr>
          <p:nvPr/>
        </p:nvPicPr>
        <p:blipFill>
          <a:blip r:embed="rId8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643306" y="5445394"/>
            <a:ext cx="1401107" cy="1269754"/>
          </a:xfrm>
          <a:prstGeom prst="rect">
            <a:avLst/>
          </a:prstGeom>
          <a:noFill/>
        </p:spPr>
      </p:pic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95805"/>
              </p:ext>
            </p:extLst>
          </p:nvPr>
        </p:nvGraphicFramePr>
        <p:xfrm>
          <a:off x="184768" y="2060848"/>
          <a:ext cx="8744916" cy="1872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486"/>
                <a:gridCol w="1457486"/>
                <a:gridCol w="1457486"/>
                <a:gridCol w="1457486"/>
                <a:gridCol w="1457486"/>
                <a:gridCol w="1457486"/>
              </a:tblGrid>
              <a:tr h="535018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3371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03581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5085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2209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9333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64579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01024" y="210222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95536" y="1412776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раньше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190353" y="1412776"/>
            <a:ext cx="1180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позже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705415" y="1412776"/>
            <a:ext cx="21171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следующее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156760" y="1412776"/>
            <a:ext cx="24217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предыдущее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27151" y="4922282"/>
            <a:ext cx="1869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F:\DCIM\100CASIO\CIMG6470.JPG"/>
          <p:cNvPicPr>
            <a:picLocks noChangeAspect="1" noChangeArrowheads="1"/>
          </p:cNvPicPr>
          <p:nvPr/>
        </p:nvPicPr>
        <p:blipFill>
          <a:blip r:embed="rId10" cstate="screen">
            <a:lum bright="20000" contrast="3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42910" y="4131857"/>
            <a:ext cx="1401107" cy="1225969"/>
          </a:xfrm>
          <a:prstGeom prst="rect">
            <a:avLst/>
          </a:prstGeom>
          <a:noFill/>
        </p:spPr>
      </p:pic>
      <p:pic>
        <p:nvPicPr>
          <p:cNvPr id="5" name="Picture 2" descr="F:\DCIM\100CASIO\CIMG6470.JPG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42910" y="5445395"/>
            <a:ext cx="1444891" cy="126975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179512" y="44624"/>
            <a:ext cx="44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9512" y="597739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расположить фотографии в альбоме по порядку. Расскажи, что было раньше, что было позже.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89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05087 -0.407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-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1424 -0.2152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L 0.10816 -0.212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10694 -0.21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4184 -0.408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4217 -0.408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-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Равнобедренный треугольник 27"/>
          <p:cNvSpPr/>
          <p:nvPr/>
        </p:nvSpPr>
        <p:spPr>
          <a:xfrm>
            <a:off x="1000100" y="239589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1071538" y="318170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857356" y="31102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714744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143372" y="33245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357686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2467328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5847655"/>
            <a:ext cx="160355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54098" y="5847655"/>
            <a:ext cx="160355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6636" y="5847655"/>
            <a:ext cx="2035604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5373216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лилиния 4"/>
          <p:cNvSpPr/>
          <p:nvPr/>
        </p:nvSpPr>
        <p:spPr>
          <a:xfrm>
            <a:off x="213201" y="1772434"/>
            <a:ext cx="5501237" cy="3147540"/>
          </a:xfrm>
          <a:custGeom>
            <a:avLst/>
            <a:gdLst>
              <a:gd name="connsiteX0" fmla="*/ 848683 w 5760418"/>
              <a:gd name="connsiteY0" fmla="*/ 2873309 h 3295831"/>
              <a:gd name="connsiteX1" fmla="*/ 361986 w 5760418"/>
              <a:gd name="connsiteY1" fmla="*/ 2386612 h 3295831"/>
              <a:gd name="connsiteX2" fmla="*/ 81767 w 5760418"/>
              <a:gd name="connsiteY2" fmla="*/ 1560702 h 3295831"/>
              <a:gd name="connsiteX3" fmla="*/ 96515 w 5760418"/>
              <a:gd name="connsiteY3" fmla="*/ 439825 h 3295831"/>
              <a:gd name="connsiteX4" fmla="*/ 1173147 w 5760418"/>
              <a:gd name="connsiteY4" fmla="*/ 26870 h 3295831"/>
              <a:gd name="connsiteX5" fmla="*/ 2559496 w 5760418"/>
              <a:gd name="connsiteY5" fmla="*/ 71115 h 3295831"/>
              <a:gd name="connsiteX6" fmla="*/ 4358799 w 5760418"/>
              <a:gd name="connsiteY6" fmla="*/ 321838 h 3295831"/>
              <a:gd name="connsiteX7" fmla="*/ 5627160 w 5760418"/>
              <a:gd name="connsiteY7" fmla="*/ 1147748 h 3295831"/>
              <a:gd name="connsiteX8" fmla="*/ 5612412 w 5760418"/>
              <a:gd name="connsiteY8" fmla="*/ 2489851 h 3295831"/>
              <a:gd name="connsiteX9" fmla="*/ 4653767 w 5760418"/>
              <a:gd name="connsiteY9" fmla="*/ 3094535 h 3295831"/>
              <a:gd name="connsiteX10" fmla="*/ 2721728 w 5760418"/>
              <a:gd name="connsiteY10" fmla="*/ 3286264 h 3295831"/>
              <a:gd name="connsiteX11" fmla="*/ 760193 w 5760418"/>
              <a:gd name="connsiteY11" fmla="*/ 2843812 h 3295831"/>
              <a:gd name="connsiteX12" fmla="*/ 760193 w 5760418"/>
              <a:gd name="connsiteY12" fmla="*/ 2843812 h 329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60418" h="3295831">
                <a:moveTo>
                  <a:pt x="848683" y="2873309"/>
                </a:moveTo>
                <a:cubicBezTo>
                  <a:pt x="669244" y="2739344"/>
                  <a:pt x="489805" y="2605380"/>
                  <a:pt x="361986" y="2386612"/>
                </a:cubicBezTo>
                <a:cubicBezTo>
                  <a:pt x="234167" y="2167844"/>
                  <a:pt x="126012" y="1885166"/>
                  <a:pt x="81767" y="1560702"/>
                </a:cubicBezTo>
                <a:cubicBezTo>
                  <a:pt x="37522" y="1236238"/>
                  <a:pt x="-85382" y="695464"/>
                  <a:pt x="96515" y="439825"/>
                </a:cubicBezTo>
                <a:cubicBezTo>
                  <a:pt x="278412" y="184186"/>
                  <a:pt x="762650" y="88322"/>
                  <a:pt x="1173147" y="26870"/>
                </a:cubicBezTo>
                <a:cubicBezTo>
                  <a:pt x="1583644" y="-34582"/>
                  <a:pt x="2028554" y="21954"/>
                  <a:pt x="2559496" y="71115"/>
                </a:cubicBezTo>
                <a:cubicBezTo>
                  <a:pt x="3090438" y="120276"/>
                  <a:pt x="3847522" y="142399"/>
                  <a:pt x="4358799" y="321838"/>
                </a:cubicBezTo>
                <a:cubicBezTo>
                  <a:pt x="4870076" y="501277"/>
                  <a:pt x="5418225" y="786413"/>
                  <a:pt x="5627160" y="1147748"/>
                </a:cubicBezTo>
                <a:cubicBezTo>
                  <a:pt x="5836095" y="1509083"/>
                  <a:pt x="5774644" y="2165387"/>
                  <a:pt x="5612412" y="2489851"/>
                </a:cubicBezTo>
                <a:cubicBezTo>
                  <a:pt x="5450180" y="2814315"/>
                  <a:pt x="5135548" y="2961800"/>
                  <a:pt x="4653767" y="3094535"/>
                </a:cubicBezTo>
                <a:cubicBezTo>
                  <a:pt x="4171986" y="3227271"/>
                  <a:pt x="3370657" y="3328051"/>
                  <a:pt x="2721728" y="3286264"/>
                </a:cubicBezTo>
                <a:cubicBezTo>
                  <a:pt x="2072799" y="3244477"/>
                  <a:pt x="760193" y="2843812"/>
                  <a:pt x="760193" y="2843812"/>
                </a:cubicBezTo>
                <a:lnTo>
                  <a:pt x="760193" y="2843812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45642" y="2130030"/>
            <a:ext cx="2259247" cy="2340748"/>
          </a:xfrm>
          <a:custGeom>
            <a:avLst/>
            <a:gdLst>
              <a:gd name="connsiteX0" fmla="*/ 368758 w 2259247"/>
              <a:gd name="connsiteY0" fmla="*/ 141222 h 2340748"/>
              <a:gd name="connsiteX1" fmla="*/ 1106177 w 2259247"/>
              <a:gd name="connsiteY1" fmla="*/ 96976 h 2340748"/>
              <a:gd name="connsiteX2" fmla="*/ 2241803 w 2259247"/>
              <a:gd name="connsiteY2" fmla="*/ 1512822 h 2340748"/>
              <a:gd name="connsiteX3" fmla="*/ 1740358 w 2259247"/>
              <a:gd name="connsiteY3" fmla="*/ 2279738 h 2340748"/>
              <a:gd name="connsiteX4" fmla="*/ 1002939 w 2259247"/>
              <a:gd name="connsiteY4" fmla="*/ 2235493 h 2340748"/>
              <a:gd name="connsiteX5" fmla="*/ 147532 w 2259247"/>
              <a:gd name="connsiteY5" fmla="*/ 1778293 h 2340748"/>
              <a:gd name="connsiteX6" fmla="*/ 48 w 2259247"/>
              <a:gd name="connsiteY6" fmla="*/ 1040873 h 2340748"/>
              <a:gd name="connsiteX7" fmla="*/ 132784 w 2259247"/>
              <a:gd name="connsiteY7" fmla="*/ 598422 h 2340748"/>
              <a:gd name="connsiteX8" fmla="*/ 265519 w 2259247"/>
              <a:gd name="connsiteY8" fmla="*/ 273957 h 2340748"/>
              <a:gd name="connsiteX9" fmla="*/ 368758 w 2259247"/>
              <a:gd name="connsiteY9" fmla="*/ 141222 h 2340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247" h="2340748">
                <a:moveTo>
                  <a:pt x="368758" y="141222"/>
                </a:moveTo>
                <a:cubicBezTo>
                  <a:pt x="508868" y="111725"/>
                  <a:pt x="794003" y="-131624"/>
                  <a:pt x="1106177" y="96976"/>
                </a:cubicBezTo>
                <a:cubicBezTo>
                  <a:pt x="1418351" y="325576"/>
                  <a:pt x="2136106" y="1149028"/>
                  <a:pt x="2241803" y="1512822"/>
                </a:cubicBezTo>
                <a:cubicBezTo>
                  <a:pt x="2347500" y="1876616"/>
                  <a:pt x="1946835" y="2159293"/>
                  <a:pt x="1740358" y="2279738"/>
                </a:cubicBezTo>
                <a:cubicBezTo>
                  <a:pt x="1533881" y="2400183"/>
                  <a:pt x="1268410" y="2319067"/>
                  <a:pt x="1002939" y="2235493"/>
                </a:cubicBezTo>
                <a:cubicBezTo>
                  <a:pt x="737468" y="2151919"/>
                  <a:pt x="314680" y="1977396"/>
                  <a:pt x="147532" y="1778293"/>
                </a:cubicBezTo>
                <a:cubicBezTo>
                  <a:pt x="-19616" y="1579190"/>
                  <a:pt x="2506" y="1237518"/>
                  <a:pt x="48" y="1040873"/>
                </a:cubicBezTo>
                <a:cubicBezTo>
                  <a:pt x="-2410" y="844228"/>
                  <a:pt x="88539" y="726241"/>
                  <a:pt x="132784" y="598422"/>
                </a:cubicBezTo>
                <a:cubicBezTo>
                  <a:pt x="177029" y="470603"/>
                  <a:pt x="226190" y="347699"/>
                  <a:pt x="265519" y="273957"/>
                </a:cubicBezTo>
                <a:cubicBezTo>
                  <a:pt x="304848" y="200215"/>
                  <a:pt x="228648" y="170719"/>
                  <a:pt x="368758" y="141222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690606" y="2147234"/>
            <a:ext cx="2648310" cy="2149189"/>
          </a:xfrm>
          <a:custGeom>
            <a:avLst/>
            <a:gdLst>
              <a:gd name="connsiteX0" fmla="*/ 141084 w 2648310"/>
              <a:gd name="connsiteY0" fmla="*/ 197760 h 2149189"/>
              <a:gd name="connsiteX1" fmla="*/ 52594 w 2648310"/>
              <a:gd name="connsiteY1" fmla="*/ 758198 h 2149189"/>
              <a:gd name="connsiteX2" fmla="*/ 908000 w 2648310"/>
              <a:gd name="connsiteY2" fmla="*/ 1628353 h 2149189"/>
              <a:gd name="connsiteX3" fmla="*/ 1556929 w 2648310"/>
              <a:gd name="connsiteY3" fmla="*/ 2144547 h 2149189"/>
              <a:gd name="connsiteX4" fmla="*/ 2338594 w 2648310"/>
              <a:gd name="connsiteY4" fmla="*/ 1834831 h 2149189"/>
              <a:gd name="connsiteX5" fmla="*/ 2648310 w 2648310"/>
              <a:gd name="connsiteY5" fmla="*/ 1053166 h 2149189"/>
              <a:gd name="connsiteX6" fmla="*/ 2338594 w 2648310"/>
              <a:gd name="connsiteY6" fmla="*/ 389489 h 2149189"/>
              <a:gd name="connsiteX7" fmla="*/ 1438942 w 2648310"/>
              <a:gd name="connsiteY7" fmla="*/ 109269 h 2149189"/>
              <a:gd name="connsiteX8" fmla="*/ 819510 w 2648310"/>
              <a:gd name="connsiteY8" fmla="*/ 6031 h 2149189"/>
              <a:gd name="connsiteX9" fmla="*/ 539291 w 2648310"/>
              <a:gd name="connsiteY9" fmla="*/ 35527 h 2149189"/>
              <a:gd name="connsiteX10" fmla="*/ 141084 w 2648310"/>
              <a:gd name="connsiteY10" fmla="*/ 197760 h 214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310" h="2149189">
                <a:moveTo>
                  <a:pt x="141084" y="197760"/>
                </a:moveTo>
                <a:cubicBezTo>
                  <a:pt x="59968" y="318205"/>
                  <a:pt x="-75225" y="519766"/>
                  <a:pt x="52594" y="758198"/>
                </a:cubicBezTo>
                <a:cubicBezTo>
                  <a:pt x="180413" y="996630"/>
                  <a:pt x="657278" y="1397295"/>
                  <a:pt x="908000" y="1628353"/>
                </a:cubicBezTo>
                <a:cubicBezTo>
                  <a:pt x="1158722" y="1859411"/>
                  <a:pt x="1318497" y="2110134"/>
                  <a:pt x="1556929" y="2144547"/>
                </a:cubicBezTo>
                <a:cubicBezTo>
                  <a:pt x="1795361" y="2178960"/>
                  <a:pt x="2156697" y="2016728"/>
                  <a:pt x="2338594" y="1834831"/>
                </a:cubicBezTo>
                <a:cubicBezTo>
                  <a:pt x="2520491" y="1652934"/>
                  <a:pt x="2648310" y="1294056"/>
                  <a:pt x="2648310" y="1053166"/>
                </a:cubicBezTo>
                <a:cubicBezTo>
                  <a:pt x="2648310" y="812276"/>
                  <a:pt x="2540155" y="546805"/>
                  <a:pt x="2338594" y="389489"/>
                </a:cubicBezTo>
                <a:cubicBezTo>
                  <a:pt x="2137033" y="232173"/>
                  <a:pt x="1692123" y="173179"/>
                  <a:pt x="1438942" y="109269"/>
                </a:cubicBezTo>
                <a:cubicBezTo>
                  <a:pt x="1185761" y="45359"/>
                  <a:pt x="969452" y="18321"/>
                  <a:pt x="819510" y="6031"/>
                </a:cubicBezTo>
                <a:cubicBezTo>
                  <a:pt x="669568" y="-6259"/>
                  <a:pt x="657278" y="-1344"/>
                  <a:pt x="539291" y="35527"/>
                </a:cubicBezTo>
                <a:cubicBezTo>
                  <a:pt x="421304" y="72398"/>
                  <a:pt x="222200" y="77315"/>
                  <a:pt x="141084" y="19776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887205" y="2591174"/>
            <a:ext cx="3059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44624"/>
            <a:ext cx="446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2" y="548680"/>
            <a:ext cx="453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Рассмотрите рисунок Кати.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3103" y="923073"/>
            <a:ext cx="8400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какому признаку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объединила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 фигуры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31406 -0.1342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2" y="-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6" grpId="0" animBg="1"/>
      <p:bldP spid="7" grpId="0" animBg="1"/>
      <p:bldP spid="2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79512" y="548680"/>
            <a:ext cx="453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Рассмотрите рисунок Кати.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000100" y="239589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1071538" y="318170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857356" y="31102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714744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143372" y="33245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357686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2467328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5847655"/>
            <a:ext cx="160355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54098" y="5847655"/>
            <a:ext cx="160355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6636" y="5847655"/>
            <a:ext cx="2035604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5373216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лилиния 4"/>
          <p:cNvSpPr/>
          <p:nvPr/>
        </p:nvSpPr>
        <p:spPr>
          <a:xfrm>
            <a:off x="213201" y="1772434"/>
            <a:ext cx="5501237" cy="3147540"/>
          </a:xfrm>
          <a:custGeom>
            <a:avLst/>
            <a:gdLst>
              <a:gd name="connsiteX0" fmla="*/ 848683 w 5760418"/>
              <a:gd name="connsiteY0" fmla="*/ 2873309 h 3295831"/>
              <a:gd name="connsiteX1" fmla="*/ 361986 w 5760418"/>
              <a:gd name="connsiteY1" fmla="*/ 2386612 h 3295831"/>
              <a:gd name="connsiteX2" fmla="*/ 81767 w 5760418"/>
              <a:gd name="connsiteY2" fmla="*/ 1560702 h 3295831"/>
              <a:gd name="connsiteX3" fmla="*/ 96515 w 5760418"/>
              <a:gd name="connsiteY3" fmla="*/ 439825 h 3295831"/>
              <a:gd name="connsiteX4" fmla="*/ 1173147 w 5760418"/>
              <a:gd name="connsiteY4" fmla="*/ 26870 h 3295831"/>
              <a:gd name="connsiteX5" fmla="*/ 2559496 w 5760418"/>
              <a:gd name="connsiteY5" fmla="*/ 71115 h 3295831"/>
              <a:gd name="connsiteX6" fmla="*/ 4358799 w 5760418"/>
              <a:gd name="connsiteY6" fmla="*/ 321838 h 3295831"/>
              <a:gd name="connsiteX7" fmla="*/ 5627160 w 5760418"/>
              <a:gd name="connsiteY7" fmla="*/ 1147748 h 3295831"/>
              <a:gd name="connsiteX8" fmla="*/ 5612412 w 5760418"/>
              <a:gd name="connsiteY8" fmla="*/ 2489851 h 3295831"/>
              <a:gd name="connsiteX9" fmla="*/ 4653767 w 5760418"/>
              <a:gd name="connsiteY9" fmla="*/ 3094535 h 3295831"/>
              <a:gd name="connsiteX10" fmla="*/ 2721728 w 5760418"/>
              <a:gd name="connsiteY10" fmla="*/ 3286264 h 3295831"/>
              <a:gd name="connsiteX11" fmla="*/ 760193 w 5760418"/>
              <a:gd name="connsiteY11" fmla="*/ 2843812 h 3295831"/>
              <a:gd name="connsiteX12" fmla="*/ 760193 w 5760418"/>
              <a:gd name="connsiteY12" fmla="*/ 2843812 h 329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60418" h="3295831">
                <a:moveTo>
                  <a:pt x="848683" y="2873309"/>
                </a:moveTo>
                <a:cubicBezTo>
                  <a:pt x="669244" y="2739344"/>
                  <a:pt x="489805" y="2605380"/>
                  <a:pt x="361986" y="2386612"/>
                </a:cubicBezTo>
                <a:cubicBezTo>
                  <a:pt x="234167" y="2167844"/>
                  <a:pt x="126012" y="1885166"/>
                  <a:pt x="81767" y="1560702"/>
                </a:cubicBezTo>
                <a:cubicBezTo>
                  <a:pt x="37522" y="1236238"/>
                  <a:pt x="-85382" y="695464"/>
                  <a:pt x="96515" y="439825"/>
                </a:cubicBezTo>
                <a:cubicBezTo>
                  <a:pt x="278412" y="184186"/>
                  <a:pt x="762650" y="88322"/>
                  <a:pt x="1173147" y="26870"/>
                </a:cubicBezTo>
                <a:cubicBezTo>
                  <a:pt x="1583644" y="-34582"/>
                  <a:pt x="2028554" y="21954"/>
                  <a:pt x="2559496" y="71115"/>
                </a:cubicBezTo>
                <a:cubicBezTo>
                  <a:pt x="3090438" y="120276"/>
                  <a:pt x="3847522" y="142399"/>
                  <a:pt x="4358799" y="321838"/>
                </a:cubicBezTo>
                <a:cubicBezTo>
                  <a:pt x="4870076" y="501277"/>
                  <a:pt x="5418225" y="786413"/>
                  <a:pt x="5627160" y="1147748"/>
                </a:cubicBezTo>
                <a:cubicBezTo>
                  <a:pt x="5836095" y="1509083"/>
                  <a:pt x="5774644" y="2165387"/>
                  <a:pt x="5612412" y="2489851"/>
                </a:cubicBezTo>
                <a:cubicBezTo>
                  <a:pt x="5450180" y="2814315"/>
                  <a:pt x="5135548" y="2961800"/>
                  <a:pt x="4653767" y="3094535"/>
                </a:cubicBezTo>
                <a:cubicBezTo>
                  <a:pt x="4171986" y="3227271"/>
                  <a:pt x="3370657" y="3328051"/>
                  <a:pt x="2721728" y="3286264"/>
                </a:cubicBezTo>
                <a:cubicBezTo>
                  <a:pt x="2072799" y="3244477"/>
                  <a:pt x="760193" y="2843812"/>
                  <a:pt x="760193" y="2843812"/>
                </a:cubicBezTo>
                <a:lnTo>
                  <a:pt x="760193" y="2843812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45642" y="2130030"/>
            <a:ext cx="2259247" cy="2340748"/>
          </a:xfrm>
          <a:custGeom>
            <a:avLst/>
            <a:gdLst>
              <a:gd name="connsiteX0" fmla="*/ 368758 w 2259247"/>
              <a:gd name="connsiteY0" fmla="*/ 141222 h 2340748"/>
              <a:gd name="connsiteX1" fmla="*/ 1106177 w 2259247"/>
              <a:gd name="connsiteY1" fmla="*/ 96976 h 2340748"/>
              <a:gd name="connsiteX2" fmla="*/ 2241803 w 2259247"/>
              <a:gd name="connsiteY2" fmla="*/ 1512822 h 2340748"/>
              <a:gd name="connsiteX3" fmla="*/ 1740358 w 2259247"/>
              <a:gd name="connsiteY3" fmla="*/ 2279738 h 2340748"/>
              <a:gd name="connsiteX4" fmla="*/ 1002939 w 2259247"/>
              <a:gd name="connsiteY4" fmla="*/ 2235493 h 2340748"/>
              <a:gd name="connsiteX5" fmla="*/ 147532 w 2259247"/>
              <a:gd name="connsiteY5" fmla="*/ 1778293 h 2340748"/>
              <a:gd name="connsiteX6" fmla="*/ 48 w 2259247"/>
              <a:gd name="connsiteY6" fmla="*/ 1040873 h 2340748"/>
              <a:gd name="connsiteX7" fmla="*/ 132784 w 2259247"/>
              <a:gd name="connsiteY7" fmla="*/ 598422 h 2340748"/>
              <a:gd name="connsiteX8" fmla="*/ 265519 w 2259247"/>
              <a:gd name="connsiteY8" fmla="*/ 273957 h 2340748"/>
              <a:gd name="connsiteX9" fmla="*/ 368758 w 2259247"/>
              <a:gd name="connsiteY9" fmla="*/ 141222 h 2340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247" h="2340748">
                <a:moveTo>
                  <a:pt x="368758" y="141222"/>
                </a:moveTo>
                <a:cubicBezTo>
                  <a:pt x="508868" y="111725"/>
                  <a:pt x="794003" y="-131624"/>
                  <a:pt x="1106177" y="96976"/>
                </a:cubicBezTo>
                <a:cubicBezTo>
                  <a:pt x="1418351" y="325576"/>
                  <a:pt x="2136106" y="1149028"/>
                  <a:pt x="2241803" y="1512822"/>
                </a:cubicBezTo>
                <a:cubicBezTo>
                  <a:pt x="2347500" y="1876616"/>
                  <a:pt x="1946835" y="2159293"/>
                  <a:pt x="1740358" y="2279738"/>
                </a:cubicBezTo>
                <a:cubicBezTo>
                  <a:pt x="1533881" y="2400183"/>
                  <a:pt x="1268410" y="2319067"/>
                  <a:pt x="1002939" y="2235493"/>
                </a:cubicBezTo>
                <a:cubicBezTo>
                  <a:pt x="737468" y="2151919"/>
                  <a:pt x="314680" y="1977396"/>
                  <a:pt x="147532" y="1778293"/>
                </a:cubicBezTo>
                <a:cubicBezTo>
                  <a:pt x="-19616" y="1579190"/>
                  <a:pt x="2506" y="1237518"/>
                  <a:pt x="48" y="1040873"/>
                </a:cubicBezTo>
                <a:cubicBezTo>
                  <a:pt x="-2410" y="844228"/>
                  <a:pt x="88539" y="726241"/>
                  <a:pt x="132784" y="598422"/>
                </a:cubicBezTo>
                <a:cubicBezTo>
                  <a:pt x="177029" y="470603"/>
                  <a:pt x="226190" y="347699"/>
                  <a:pt x="265519" y="273957"/>
                </a:cubicBezTo>
                <a:cubicBezTo>
                  <a:pt x="304848" y="200215"/>
                  <a:pt x="228648" y="170719"/>
                  <a:pt x="368758" y="141222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690606" y="2147234"/>
            <a:ext cx="2648310" cy="2149189"/>
          </a:xfrm>
          <a:custGeom>
            <a:avLst/>
            <a:gdLst>
              <a:gd name="connsiteX0" fmla="*/ 141084 w 2648310"/>
              <a:gd name="connsiteY0" fmla="*/ 197760 h 2149189"/>
              <a:gd name="connsiteX1" fmla="*/ 52594 w 2648310"/>
              <a:gd name="connsiteY1" fmla="*/ 758198 h 2149189"/>
              <a:gd name="connsiteX2" fmla="*/ 908000 w 2648310"/>
              <a:gd name="connsiteY2" fmla="*/ 1628353 h 2149189"/>
              <a:gd name="connsiteX3" fmla="*/ 1556929 w 2648310"/>
              <a:gd name="connsiteY3" fmla="*/ 2144547 h 2149189"/>
              <a:gd name="connsiteX4" fmla="*/ 2338594 w 2648310"/>
              <a:gd name="connsiteY4" fmla="*/ 1834831 h 2149189"/>
              <a:gd name="connsiteX5" fmla="*/ 2648310 w 2648310"/>
              <a:gd name="connsiteY5" fmla="*/ 1053166 h 2149189"/>
              <a:gd name="connsiteX6" fmla="*/ 2338594 w 2648310"/>
              <a:gd name="connsiteY6" fmla="*/ 389489 h 2149189"/>
              <a:gd name="connsiteX7" fmla="*/ 1438942 w 2648310"/>
              <a:gd name="connsiteY7" fmla="*/ 109269 h 2149189"/>
              <a:gd name="connsiteX8" fmla="*/ 819510 w 2648310"/>
              <a:gd name="connsiteY8" fmla="*/ 6031 h 2149189"/>
              <a:gd name="connsiteX9" fmla="*/ 539291 w 2648310"/>
              <a:gd name="connsiteY9" fmla="*/ 35527 h 2149189"/>
              <a:gd name="connsiteX10" fmla="*/ 141084 w 2648310"/>
              <a:gd name="connsiteY10" fmla="*/ 197760 h 214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310" h="2149189">
                <a:moveTo>
                  <a:pt x="141084" y="197760"/>
                </a:moveTo>
                <a:cubicBezTo>
                  <a:pt x="59968" y="318205"/>
                  <a:pt x="-75225" y="519766"/>
                  <a:pt x="52594" y="758198"/>
                </a:cubicBezTo>
                <a:cubicBezTo>
                  <a:pt x="180413" y="996630"/>
                  <a:pt x="657278" y="1397295"/>
                  <a:pt x="908000" y="1628353"/>
                </a:cubicBezTo>
                <a:cubicBezTo>
                  <a:pt x="1158722" y="1859411"/>
                  <a:pt x="1318497" y="2110134"/>
                  <a:pt x="1556929" y="2144547"/>
                </a:cubicBezTo>
                <a:cubicBezTo>
                  <a:pt x="1795361" y="2178960"/>
                  <a:pt x="2156697" y="2016728"/>
                  <a:pt x="2338594" y="1834831"/>
                </a:cubicBezTo>
                <a:cubicBezTo>
                  <a:pt x="2520491" y="1652934"/>
                  <a:pt x="2648310" y="1294056"/>
                  <a:pt x="2648310" y="1053166"/>
                </a:cubicBezTo>
                <a:cubicBezTo>
                  <a:pt x="2648310" y="812276"/>
                  <a:pt x="2540155" y="546805"/>
                  <a:pt x="2338594" y="389489"/>
                </a:cubicBezTo>
                <a:cubicBezTo>
                  <a:pt x="2137033" y="232173"/>
                  <a:pt x="1692123" y="173179"/>
                  <a:pt x="1438942" y="109269"/>
                </a:cubicBezTo>
                <a:cubicBezTo>
                  <a:pt x="1185761" y="45359"/>
                  <a:pt x="969452" y="18321"/>
                  <a:pt x="819510" y="6031"/>
                </a:cubicBezTo>
                <a:cubicBezTo>
                  <a:pt x="669568" y="-6259"/>
                  <a:pt x="657278" y="-1344"/>
                  <a:pt x="539291" y="35527"/>
                </a:cubicBezTo>
                <a:cubicBezTo>
                  <a:pt x="421304" y="72398"/>
                  <a:pt x="222200" y="77315"/>
                  <a:pt x="141084" y="19776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887205" y="2591174"/>
            <a:ext cx="3059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3103" y="923073"/>
            <a:ext cx="8400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какому признаку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объединила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 фигуры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Катя?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326869"/>
            <a:ext cx="8233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какому признаку она 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разбила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их на группы?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512" y="44624"/>
            <a:ext cx="47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5213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-0.07482 -0.144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6" grpId="0" animBg="1"/>
      <p:bldP spid="7" grpId="0" animBg="1"/>
      <p:bldP spid="2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79512" y="548680"/>
            <a:ext cx="453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000100" y="239589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1071538" y="318170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857356" y="31102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714744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143372" y="33245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357686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2467328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13201" y="1772434"/>
            <a:ext cx="5501237" cy="3147540"/>
          </a:xfrm>
          <a:custGeom>
            <a:avLst/>
            <a:gdLst>
              <a:gd name="connsiteX0" fmla="*/ 848683 w 5760418"/>
              <a:gd name="connsiteY0" fmla="*/ 2873309 h 3295831"/>
              <a:gd name="connsiteX1" fmla="*/ 361986 w 5760418"/>
              <a:gd name="connsiteY1" fmla="*/ 2386612 h 3295831"/>
              <a:gd name="connsiteX2" fmla="*/ 81767 w 5760418"/>
              <a:gd name="connsiteY2" fmla="*/ 1560702 h 3295831"/>
              <a:gd name="connsiteX3" fmla="*/ 96515 w 5760418"/>
              <a:gd name="connsiteY3" fmla="*/ 439825 h 3295831"/>
              <a:gd name="connsiteX4" fmla="*/ 1173147 w 5760418"/>
              <a:gd name="connsiteY4" fmla="*/ 26870 h 3295831"/>
              <a:gd name="connsiteX5" fmla="*/ 2559496 w 5760418"/>
              <a:gd name="connsiteY5" fmla="*/ 71115 h 3295831"/>
              <a:gd name="connsiteX6" fmla="*/ 4358799 w 5760418"/>
              <a:gd name="connsiteY6" fmla="*/ 321838 h 3295831"/>
              <a:gd name="connsiteX7" fmla="*/ 5627160 w 5760418"/>
              <a:gd name="connsiteY7" fmla="*/ 1147748 h 3295831"/>
              <a:gd name="connsiteX8" fmla="*/ 5612412 w 5760418"/>
              <a:gd name="connsiteY8" fmla="*/ 2489851 h 3295831"/>
              <a:gd name="connsiteX9" fmla="*/ 4653767 w 5760418"/>
              <a:gd name="connsiteY9" fmla="*/ 3094535 h 3295831"/>
              <a:gd name="connsiteX10" fmla="*/ 2721728 w 5760418"/>
              <a:gd name="connsiteY10" fmla="*/ 3286264 h 3295831"/>
              <a:gd name="connsiteX11" fmla="*/ 760193 w 5760418"/>
              <a:gd name="connsiteY11" fmla="*/ 2843812 h 3295831"/>
              <a:gd name="connsiteX12" fmla="*/ 760193 w 5760418"/>
              <a:gd name="connsiteY12" fmla="*/ 2843812 h 329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60418" h="3295831">
                <a:moveTo>
                  <a:pt x="848683" y="2873309"/>
                </a:moveTo>
                <a:cubicBezTo>
                  <a:pt x="669244" y="2739344"/>
                  <a:pt x="489805" y="2605380"/>
                  <a:pt x="361986" y="2386612"/>
                </a:cubicBezTo>
                <a:cubicBezTo>
                  <a:pt x="234167" y="2167844"/>
                  <a:pt x="126012" y="1885166"/>
                  <a:pt x="81767" y="1560702"/>
                </a:cubicBezTo>
                <a:cubicBezTo>
                  <a:pt x="37522" y="1236238"/>
                  <a:pt x="-85382" y="695464"/>
                  <a:pt x="96515" y="439825"/>
                </a:cubicBezTo>
                <a:cubicBezTo>
                  <a:pt x="278412" y="184186"/>
                  <a:pt x="762650" y="88322"/>
                  <a:pt x="1173147" y="26870"/>
                </a:cubicBezTo>
                <a:cubicBezTo>
                  <a:pt x="1583644" y="-34582"/>
                  <a:pt x="2028554" y="21954"/>
                  <a:pt x="2559496" y="71115"/>
                </a:cubicBezTo>
                <a:cubicBezTo>
                  <a:pt x="3090438" y="120276"/>
                  <a:pt x="3847522" y="142399"/>
                  <a:pt x="4358799" y="321838"/>
                </a:cubicBezTo>
                <a:cubicBezTo>
                  <a:pt x="4870076" y="501277"/>
                  <a:pt x="5418225" y="786413"/>
                  <a:pt x="5627160" y="1147748"/>
                </a:cubicBezTo>
                <a:cubicBezTo>
                  <a:pt x="5836095" y="1509083"/>
                  <a:pt x="5774644" y="2165387"/>
                  <a:pt x="5612412" y="2489851"/>
                </a:cubicBezTo>
                <a:cubicBezTo>
                  <a:pt x="5450180" y="2814315"/>
                  <a:pt x="5135548" y="2961800"/>
                  <a:pt x="4653767" y="3094535"/>
                </a:cubicBezTo>
                <a:cubicBezTo>
                  <a:pt x="4171986" y="3227271"/>
                  <a:pt x="3370657" y="3328051"/>
                  <a:pt x="2721728" y="3286264"/>
                </a:cubicBezTo>
                <a:cubicBezTo>
                  <a:pt x="2072799" y="3244477"/>
                  <a:pt x="760193" y="2843812"/>
                  <a:pt x="760193" y="2843812"/>
                </a:cubicBezTo>
                <a:lnTo>
                  <a:pt x="760193" y="2843812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45642" y="2130030"/>
            <a:ext cx="2259247" cy="2340748"/>
          </a:xfrm>
          <a:custGeom>
            <a:avLst/>
            <a:gdLst>
              <a:gd name="connsiteX0" fmla="*/ 368758 w 2259247"/>
              <a:gd name="connsiteY0" fmla="*/ 141222 h 2340748"/>
              <a:gd name="connsiteX1" fmla="*/ 1106177 w 2259247"/>
              <a:gd name="connsiteY1" fmla="*/ 96976 h 2340748"/>
              <a:gd name="connsiteX2" fmla="*/ 2241803 w 2259247"/>
              <a:gd name="connsiteY2" fmla="*/ 1512822 h 2340748"/>
              <a:gd name="connsiteX3" fmla="*/ 1740358 w 2259247"/>
              <a:gd name="connsiteY3" fmla="*/ 2279738 h 2340748"/>
              <a:gd name="connsiteX4" fmla="*/ 1002939 w 2259247"/>
              <a:gd name="connsiteY4" fmla="*/ 2235493 h 2340748"/>
              <a:gd name="connsiteX5" fmla="*/ 147532 w 2259247"/>
              <a:gd name="connsiteY5" fmla="*/ 1778293 h 2340748"/>
              <a:gd name="connsiteX6" fmla="*/ 48 w 2259247"/>
              <a:gd name="connsiteY6" fmla="*/ 1040873 h 2340748"/>
              <a:gd name="connsiteX7" fmla="*/ 132784 w 2259247"/>
              <a:gd name="connsiteY7" fmla="*/ 598422 h 2340748"/>
              <a:gd name="connsiteX8" fmla="*/ 265519 w 2259247"/>
              <a:gd name="connsiteY8" fmla="*/ 273957 h 2340748"/>
              <a:gd name="connsiteX9" fmla="*/ 368758 w 2259247"/>
              <a:gd name="connsiteY9" fmla="*/ 141222 h 2340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247" h="2340748">
                <a:moveTo>
                  <a:pt x="368758" y="141222"/>
                </a:moveTo>
                <a:cubicBezTo>
                  <a:pt x="508868" y="111725"/>
                  <a:pt x="794003" y="-131624"/>
                  <a:pt x="1106177" y="96976"/>
                </a:cubicBezTo>
                <a:cubicBezTo>
                  <a:pt x="1418351" y="325576"/>
                  <a:pt x="2136106" y="1149028"/>
                  <a:pt x="2241803" y="1512822"/>
                </a:cubicBezTo>
                <a:cubicBezTo>
                  <a:pt x="2347500" y="1876616"/>
                  <a:pt x="1946835" y="2159293"/>
                  <a:pt x="1740358" y="2279738"/>
                </a:cubicBezTo>
                <a:cubicBezTo>
                  <a:pt x="1533881" y="2400183"/>
                  <a:pt x="1268410" y="2319067"/>
                  <a:pt x="1002939" y="2235493"/>
                </a:cubicBezTo>
                <a:cubicBezTo>
                  <a:pt x="737468" y="2151919"/>
                  <a:pt x="314680" y="1977396"/>
                  <a:pt x="147532" y="1778293"/>
                </a:cubicBezTo>
                <a:cubicBezTo>
                  <a:pt x="-19616" y="1579190"/>
                  <a:pt x="2506" y="1237518"/>
                  <a:pt x="48" y="1040873"/>
                </a:cubicBezTo>
                <a:cubicBezTo>
                  <a:pt x="-2410" y="844228"/>
                  <a:pt x="88539" y="726241"/>
                  <a:pt x="132784" y="598422"/>
                </a:cubicBezTo>
                <a:cubicBezTo>
                  <a:pt x="177029" y="470603"/>
                  <a:pt x="226190" y="347699"/>
                  <a:pt x="265519" y="273957"/>
                </a:cubicBezTo>
                <a:cubicBezTo>
                  <a:pt x="304848" y="200215"/>
                  <a:pt x="228648" y="170719"/>
                  <a:pt x="368758" y="141222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690606" y="2147234"/>
            <a:ext cx="2648310" cy="2149189"/>
          </a:xfrm>
          <a:custGeom>
            <a:avLst/>
            <a:gdLst>
              <a:gd name="connsiteX0" fmla="*/ 141084 w 2648310"/>
              <a:gd name="connsiteY0" fmla="*/ 197760 h 2149189"/>
              <a:gd name="connsiteX1" fmla="*/ 52594 w 2648310"/>
              <a:gd name="connsiteY1" fmla="*/ 758198 h 2149189"/>
              <a:gd name="connsiteX2" fmla="*/ 908000 w 2648310"/>
              <a:gd name="connsiteY2" fmla="*/ 1628353 h 2149189"/>
              <a:gd name="connsiteX3" fmla="*/ 1556929 w 2648310"/>
              <a:gd name="connsiteY3" fmla="*/ 2144547 h 2149189"/>
              <a:gd name="connsiteX4" fmla="*/ 2338594 w 2648310"/>
              <a:gd name="connsiteY4" fmla="*/ 1834831 h 2149189"/>
              <a:gd name="connsiteX5" fmla="*/ 2648310 w 2648310"/>
              <a:gd name="connsiteY5" fmla="*/ 1053166 h 2149189"/>
              <a:gd name="connsiteX6" fmla="*/ 2338594 w 2648310"/>
              <a:gd name="connsiteY6" fmla="*/ 389489 h 2149189"/>
              <a:gd name="connsiteX7" fmla="*/ 1438942 w 2648310"/>
              <a:gd name="connsiteY7" fmla="*/ 109269 h 2149189"/>
              <a:gd name="connsiteX8" fmla="*/ 819510 w 2648310"/>
              <a:gd name="connsiteY8" fmla="*/ 6031 h 2149189"/>
              <a:gd name="connsiteX9" fmla="*/ 539291 w 2648310"/>
              <a:gd name="connsiteY9" fmla="*/ 35527 h 2149189"/>
              <a:gd name="connsiteX10" fmla="*/ 141084 w 2648310"/>
              <a:gd name="connsiteY10" fmla="*/ 197760 h 214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310" h="2149189">
                <a:moveTo>
                  <a:pt x="141084" y="197760"/>
                </a:moveTo>
                <a:cubicBezTo>
                  <a:pt x="59968" y="318205"/>
                  <a:pt x="-75225" y="519766"/>
                  <a:pt x="52594" y="758198"/>
                </a:cubicBezTo>
                <a:cubicBezTo>
                  <a:pt x="180413" y="996630"/>
                  <a:pt x="657278" y="1397295"/>
                  <a:pt x="908000" y="1628353"/>
                </a:cubicBezTo>
                <a:cubicBezTo>
                  <a:pt x="1158722" y="1859411"/>
                  <a:pt x="1318497" y="2110134"/>
                  <a:pt x="1556929" y="2144547"/>
                </a:cubicBezTo>
                <a:cubicBezTo>
                  <a:pt x="1795361" y="2178960"/>
                  <a:pt x="2156697" y="2016728"/>
                  <a:pt x="2338594" y="1834831"/>
                </a:cubicBezTo>
                <a:cubicBezTo>
                  <a:pt x="2520491" y="1652934"/>
                  <a:pt x="2648310" y="1294056"/>
                  <a:pt x="2648310" y="1053166"/>
                </a:cubicBezTo>
                <a:cubicBezTo>
                  <a:pt x="2648310" y="812276"/>
                  <a:pt x="2540155" y="546805"/>
                  <a:pt x="2338594" y="389489"/>
                </a:cubicBezTo>
                <a:cubicBezTo>
                  <a:pt x="2137033" y="232173"/>
                  <a:pt x="1692123" y="173179"/>
                  <a:pt x="1438942" y="109269"/>
                </a:cubicBezTo>
                <a:cubicBezTo>
                  <a:pt x="1185761" y="45359"/>
                  <a:pt x="969452" y="18321"/>
                  <a:pt x="819510" y="6031"/>
                </a:cubicBezTo>
                <a:cubicBezTo>
                  <a:pt x="669568" y="-6259"/>
                  <a:pt x="657278" y="-1344"/>
                  <a:pt x="539291" y="35527"/>
                </a:cubicBezTo>
                <a:cubicBezTo>
                  <a:pt x="421304" y="72398"/>
                  <a:pt x="222200" y="77315"/>
                  <a:pt x="141084" y="19776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887205" y="2591174"/>
            <a:ext cx="3059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44624"/>
            <a:ext cx="446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519619" y="5364505"/>
            <a:ext cx="1803699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+ 4 = 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5536" y="5364505"/>
            <a:ext cx="1803699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+ 3 = 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43702" y="5364505"/>
            <a:ext cx="1803699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= 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4986" y="572487"/>
            <a:ext cx="8501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записал равенства. Прочитай только те из них, которые подходят к рисунку Кати. Используй слова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«слагаемое», «сумма»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7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79512" y="5486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000100" y="239589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1071538" y="318170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857356" y="31102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714744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143372" y="33245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357686" y="261020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2467328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13201" y="1772434"/>
            <a:ext cx="5501237" cy="3147540"/>
          </a:xfrm>
          <a:custGeom>
            <a:avLst/>
            <a:gdLst>
              <a:gd name="connsiteX0" fmla="*/ 848683 w 5760418"/>
              <a:gd name="connsiteY0" fmla="*/ 2873309 h 3295831"/>
              <a:gd name="connsiteX1" fmla="*/ 361986 w 5760418"/>
              <a:gd name="connsiteY1" fmla="*/ 2386612 h 3295831"/>
              <a:gd name="connsiteX2" fmla="*/ 81767 w 5760418"/>
              <a:gd name="connsiteY2" fmla="*/ 1560702 h 3295831"/>
              <a:gd name="connsiteX3" fmla="*/ 96515 w 5760418"/>
              <a:gd name="connsiteY3" fmla="*/ 439825 h 3295831"/>
              <a:gd name="connsiteX4" fmla="*/ 1173147 w 5760418"/>
              <a:gd name="connsiteY4" fmla="*/ 26870 h 3295831"/>
              <a:gd name="connsiteX5" fmla="*/ 2559496 w 5760418"/>
              <a:gd name="connsiteY5" fmla="*/ 71115 h 3295831"/>
              <a:gd name="connsiteX6" fmla="*/ 4358799 w 5760418"/>
              <a:gd name="connsiteY6" fmla="*/ 321838 h 3295831"/>
              <a:gd name="connsiteX7" fmla="*/ 5627160 w 5760418"/>
              <a:gd name="connsiteY7" fmla="*/ 1147748 h 3295831"/>
              <a:gd name="connsiteX8" fmla="*/ 5612412 w 5760418"/>
              <a:gd name="connsiteY8" fmla="*/ 2489851 h 3295831"/>
              <a:gd name="connsiteX9" fmla="*/ 4653767 w 5760418"/>
              <a:gd name="connsiteY9" fmla="*/ 3094535 h 3295831"/>
              <a:gd name="connsiteX10" fmla="*/ 2721728 w 5760418"/>
              <a:gd name="connsiteY10" fmla="*/ 3286264 h 3295831"/>
              <a:gd name="connsiteX11" fmla="*/ 760193 w 5760418"/>
              <a:gd name="connsiteY11" fmla="*/ 2843812 h 3295831"/>
              <a:gd name="connsiteX12" fmla="*/ 760193 w 5760418"/>
              <a:gd name="connsiteY12" fmla="*/ 2843812 h 329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60418" h="3295831">
                <a:moveTo>
                  <a:pt x="848683" y="2873309"/>
                </a:moveTo>
                <a:cubicBezTo>
                  <a:pt x="669244" y="2739344"/>
                  <a:pt x="489805" y="2605380"/>
                  <a:pt x="361986" y="2386612"/>
                </a:cubicBezTo>
                <a:cubicBezTo>
                  <a:pt x="234167" y="2167844"/>
                  <a:pt x="126012" y="1885166"/>
                  <a:pt x="81767" y="1560702"/>
                </a:cubicBezTo>
                <a:cubicBezTo>
                  <a:pt x="37522" y="1236238"/>
                  <a:pt x="-85382" y="695464"/>
                  <a:pt x="96515" y="439825"/>
                </a:cubicBezTo>
                <a:cubicBezTo>
                  <a:pt x="278412" y="184186"/>
                  <a:pt x="762650" y="88322"/>
                  <a:pt x="1173147" y="26870"/>
                </a:cubicBezTo>
                <a:cubicBezTo>
                  <a:pt x="1583644" y="-34582"/>
                  <a:pt x="2028554" y="21954"/>
                  <a:pt x="2559496" y="71115"/>
                </a:cubicBezTo>
                <a:cubicBezTo>
                  <a:pt x="3090438" y="120276"/>
                  <a:pt x="3847522" y="142399"/>
                  <a:pt x="4358799" y="321838"/>
                </a:cubicBezTo>
                <a:cubicBezTo>
                  <a:pt x="4870076" y="501277"/>
                  <a:pt x="5418225" y="786413"/>
                  <a:pt x="5627160" y="1147748"/>
                </a:cubicBezTo>
                <a:cubicBezTo>
                  <a:pt x="5836095" y="1509083"/>
                  <a:pt x="5774644" y="2165387"/>
                  <a:pt x="5612412" y="2489851"/>
                </a:cubicBezTo>
                <a:cubicBezTo>
                  <a:pt x="5450180" y="2814315"/>
                  <a:pt x="5135548" y="2961800"/>
                  <a:pt x="4653767" y="3094535"/>
                </a:cubicBezTo>
                <a:cubicBezTo>
                  <a:pt x="4171986" y="3227271"/>
                  <a:pt x="3370657" y="3328051"/>
                  <a:pt x="2721728" y="3286264"/>
                </a:cubicBezTo>
                <a:cubicBezTo>
                  <a:pt x="2072799" y="3244477"/>
                  <a:pt x="760193" y="2843812"/>
                  <a:pt x="760193" y="2843812"/>
                </a:cubicBezTo>
                <a:lnTo>
                  <a:pt x="760193" y="2843812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45642" y="2130030"/>
            <a:ext cx="2259247" cy="2340748"/>
          </a:xfrm>
          <a:custGeom>
            <a:avLst/>
            <a:gdLst>
              <a:gd name="connsiteX0" fmla="*/ 368758 w 2259247"/>
              <a:gd name="connsiteY0" fmla="*/ 141222 h 2340748"/>
              <a:gd name="connsiteX1" fmla="*/ 1106177 w 2259247"/>
              <a:gd name="connsiteY1" fmla="*/ 96976 h 2340748"/>
              <a:gd name="connsiteX2" fmla="*/ 2241803 w 2259247"/>
              <a:gd name="connsiteY2" fmla="*/ 1512822 h 2340748"/>
              <a:gd name="connsiteX3" fmla="*/ 1740358 w 2259247"/>
              <a:gd name="connsiteY3" fmla="*/ 2279738 h 2340748"/>
              <a:gd name="connsiteX4" fmla="*/ 1002939 w 2259247"/>
              <a:gd name="connsiteY4" fmla="*/ 2235493 h 2340748"/>
              <a:gd name="connsiteX5" fmla="*/ 147532 w 2259247"/>
              <a:gd name="connsiteY5" fmla="*/ 1778293 h 2340748"/>
              <a:gd name="connsiteX6" fmla="*/ 48 w 2259247"/>
              <a:gd name="connsiteY6" fmla="*/ 1040873 h 2340748"/>
              <a:gd name="connsiteX7" fmla="*/ 132784 w 2259247"/>
              <a:gd name="connsiteY7" fmla="*/ 598422 h 2340748"/>
              <a:gd name="connsiteX8" fmla="*/ 265519 w 2259247"/>
              <a:gd name="connsiteY8" fmla="*/ 273957 h 2340748"/>
              <a:gd name="connsiteX9" fmla="*/ 368758 w 2259247"/>
              <a:gd name="connsiteY9" fmla="*/ 141222 h 2340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247" h="2340748">
                <a:moveTo>
                  <a:pt x="368758" y="141222"/>
                </a:moveTo>
                <a:cubicBezTo>
                  <a:pt x="508868" y="111725"/>
                  <a:pt x="794003" y="-131624"/>
                  <a:pt x="1106177" y="96976"/>
                </a:cubicBezTo>
                <a:cubicBezTo>
                  <a:pt x="1418351" y="325576"/>
                  <a:pt x="2136106" y="1149028"/>
                  <a:pt x="2241803" y="1512822"/>
                </a:cubicBezTo>
                <a:cubicBezTo>
                  <a:pt x="2347500" y="1876616"/>
                  <a:pt x="1946835" y="2159293"/>
                  <a:pt x="1740358" y="2279738"/>
                </a:cubicBezTo>
                <a:cubicBezTo>
                  <a:pt x="1533881" y="2400183"/>
                  <a:pt x="1268410" y="2319067"/>
                  <a:pt x="1002939" y="2235493"/>
                </a:cubicBezTo>
                <a:cubicBezTo>
                  <a:pt x="737468" y="2151919"/>
                  <a:pt x="314680" y="1977396"/>
                  <a:pt x="147532" y="1778293"/>
                </a:cubicBezTo>
                <a:cubicBezTo>
                  <a:pt x="-19616" y="1579190"/>
                  <a:pt x="2506" y="1237518"/>
                  <a:pt x="48" y="1040873"/>
                </a:cubicBezTo>
                <a:cubicBezTo>
                  <a:pt x="-2410" y="844228"/>
                  <a:pt x="88539" y="726241"/>
                  <a:pt x="132784" y="598422"/>
                </a:cubicBezTo>
                <a:cubicBezTo>
                  <a:pt x="177029" y="470603"/>
                  <a:pt x="226190" y="347699"/>
                  <a:pt x="265519" y="273957"/>
                </a:cubicBezTo>
                <a:cubicBezTo>
                  <a:pt x="304848" y="200215"/>
                  <a:pt x="228648" y="170719"/>
                  <a:pt x="368758" y="141222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690606" y="2147234"/>
            <a:ext cx="2648310" cy="2149189"/>
          </a:xfrm>
          <a:custGeom>
            <a:avLst/>
            <a:gdLst>
              <a:gd name="connsiteX0" fmla="*/ 141084 w 2648310"/>
              <a:gd name="connsiteY0" fmla="*/ 197760 h 2149189"/>
              <a:gd name="connsiteX1" fmla="*/ 52594 w 2648310"/>
              <a:gd name="connsiteY1" fmla="*/ 758198 h 2149189"/>
              <a:gd name="connsiteX2" fmla="*/ 908000 w 2648310"/>
              <a:gd name="connsiteY2" fmla="*/ 1628353 h 2149189"/>
              <a:gd name="connsiteX3" fmla="*/ 1556929 w 2648310"/>
              <a:gd name="connsiteY3" fmla="*/ 2144547 h 2149189"/>
              <a:gd name="connsiteX4" fmla="*/ 2338594 w 2648310"/>
              <a:gd name="connsiteY4" fmla="*/ 1834831 h 2149189"/>
              <a:gd name="connsiteX5" fmla="*/ 2648310 w 2648310"/>
              <a:gd name="connsiteY5" fmla="*/ 1053166 h 2149189"/>
              <a:gd name="connsiteX6" fmla="*/ 2338594 w 2648310"/>
              <a:gd name="connsiteY6" fmla="*/ 389489 h 2149189"/>
              <a:gd name="connsiteX7" fmla="*/ 1438942 w 2648310"/>
              <a:gd name="connsiteY7" fmla="*/ 109269 h 2149189"/>
              <a:gd name="connsiteX8" fmla="*/ 819510 w 2648310"/>
              <a:gd name="connsiteY8" fmla="*/ 6031 h 2149189"/>
              <a:gd name="connsiteX9" fmla="*/ 539291 w 2648310"/>
              <a:gd name="connsiteY9" fmla="*/ 35527 h 2149189"/>
              <a:gd name="connsiteX10" fmla="*/ 141084 w 2648310"/>
              <a:gd name="connsiteY10" fmla="*/ 197760 h 214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310" h="2149189">
                <a:moveTo>
                  <a:pt x="141084" y="197760"/>
                </a:moveTo>
                <a:cubicBezTo>
                  <a:pt x="59968" y="318205"/>
                  <a:pt x="-75225" y="519766"/>
                  <a:pt x="52594" y="758198"/>
                </a:cubicBezTo>
                <a:cubicBezTo>
                  <a:pt x="180413" y="996630"/>
                  <a:pt x="657278" y="1397295"/>
                  <a:pt x="908000" y="1628353"/>
                </a:cubicBezTo>
                <a:cubicBezTo>
                  <a:pt x="1158722" y="1859411"/>
                  <a:pt x="1318497" y="2110134"/>
                  <a:pt x="1556929" y="2144547"/>
                </a:cubicBezTo>
                <a:cubicBezTo>
                  <a:pt x="1795361" y="2178960"/>
                  <a:pt x="2156697" y="2016728"/>
                  <a:pt x="2338594" y="1834831"/>
                </a:cubicBezTo>
                <a:cubicBezTo>
                  <a:pt x="2520491" y="1652934"/>
                  <a:pt x="2648310" y="1294056"/>
                  <a:pt x="2648310" y="1053166"/>
                </a:cubicBezTo>
                <a:cubicBezTo>
                  <a:pt x="2648310" y="812276"/>
                  <a:pt x="2540155" y="546805"/>
                  <a:pt x="2338594" y="389489"/>
                </a:cubicBezTo>
                <a:cubicBezTo>
                  <a:pt x="2137033" y="232173"/>
                  <a:pt x="1692123" y="173179"/>
                  <a:pt x="1438942" y="109269"/>
                </a:cubicBezTo>
                <a:cubicBezTo>
                  <a:pt x="1185761" y="45359"/>
                  <a:pt x="969452" y="18321"/>
                  <a:pt x="819510" y="6031"/>
                </a:cubicBezTo>
                <a:cubicBezTo>
                  <a:pt x="669568" y="-6259"/>
                  <a:pt x="657278" y="-1344"/>
                  <a:pt x="539291" y="35527"/>
                </a:cubicBezTo>
                <a:cubicBezTo>
                  <a:pt x="421304" y="72398"/>
                  <a:pt x="222200" y="77315"/>
                  <a:pt x="141084" y="19776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79512" y="44624"/>
            <a:ext cx="446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519619" y="5364505"/>
            <a:ext cx="1803699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+ 4 = 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43702" y="5364505"/>
            <a:ext cx="1803699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= 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4612" y="548680"/>
            <a:ext cx="8557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обозначают  в каждом равенстве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целое и части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90548" y="5937818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54170" y="5937818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3453" y="4807042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целое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30908" y="5937818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99184" y="5937818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998467" y="4797152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целое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6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7" grpId="0"/>
      <p:bldP spid="31" grpId="0"/>
      <p:bldP spid="33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444208" y="2500306"/>
            <a:ext cx="2246128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–  3  = 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44208" y="5286388"/>
            <a:ext cx="2246128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–  4  = 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2500306"/>
            <a:ext cx="572593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857224" y="171505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928662" y="2500876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714480" y="242943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357686" y="2715190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14810" y="1929372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571868" y="200081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643306" y="2715190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865839" y="4449652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937277" y="52354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1723095" y="5164032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366301" y="54497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223425" y="4663966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580483" y="4735404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651921" y="54497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929322" y="5286388"/>
            <a:ext cx="566181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3393273" y="2036529"/>
            <a:ext cx="857256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4286248" y="1747791"/>
            <a:ext cx="378850" cy="895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4264357" y="2793771"/>
            <a:ext cx="814852" cy="514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3500430" y="2858066"/>
            <a:ext cx="857256" cy="428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750067" y="4362363"/>
            <a:ext cx="857256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 flipH="1" flipV="1">
            <a:off x="821505" y="5219619"/>
            <a:ext cx="714380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 flipH="1" flipV="1">
            <a:off x="1697021" y="5206339"/>
            <a:ext cx="637962" cy="603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олилиния 1"/>
          <p:cNvSpPr/>
          <p:nvPr/>
        </p:nvSpPr>
        <p:spPr>
          <a:xfrm>
            <a:off x="582831" y="1484784"/>
            <a:ext cx="2048788" cy="1800200"/>
          </a:xfrm>
          <a:custGeom>
            <a:avLst/>
            <a:gdLst>
              <a:gd name="connsiteX0" fmla="*/ 184085 w 2048788"/>
              <a:gd name="connsiteY0" fmla="*/ 419467 h 2117882"/>
              <a:gd name="connsiteX1" fmla="*/ 66098 w 2048788"/>
              <a:gd name="connsiteY1" fmla="*/ 1628834 h 2117882"/>
              <a:gd name="connsiteX2" fmla="*/ 1216472 w 2048788"/>
              <a:gd name="connsiteY2" fmla="*/ 2115531 h 2117882"/>
              <a:gd name="connsiteX3" fmla="*/ 2012885 w 2048788"/>
              <a:gd name="connsiteY3" fmla="*/ 1761570 h 2117882"/>
              <a:gd name="connsiteX4" fmla="*/ 1850653 w 2048788"/>
              <a:gd name="connsiteY4" fmla="*/ 670189 h 2117882"/>
              <a:gd name="connsiteX5" fmla="*/ 1304963 w 2048788"/>
              <a:gd name="connsiteY5" fmla="*/ 684937 h 2117882"/>
              <a:gd name="connsiteX6" fmla="*/ 921504 w 2048788"/>
              <a:gd name="connsiteY6" fmla="*/ 257234 h 2117882"/>
              <a:gd name="connsiteX7" fmla="*/ 862511 w 2048788"/>
              <a:gd name="connsiteY7" fmla="*/ 198241 h 2117882"/>
              <a:gd name="connsiteX8" fmla="*/ 552795 w 2048788"/>
              <a:gd name="connsiteY8" fmla="*/ 6512 h 2117882"/>
              <a:gd name="connsiteX9" fmla="*/ 184085 w 2048788"/>
              <a:gd name="connsiteY9" fmla="*/ 419467 h 2117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8788" h="2117882">
                <a:moveTo>
                  <a:pt x="184085" y="419467"/>
                </a:moveTo>
                <a:cubicBezTo>
                  <a:pt x="102969" y="689854"/>
                  <a:pt x="-105966" y="1346157"/>
                  <a:pt x="66098" y="1628834"/>
                </a:cubicBezTo>
                <a:cubicBezTo>
                  <a:pt x="238162" y="1911511"/>
                  <a:pt x="892008" y="2093408"/>
                  <a:pt x="1216472" y="2115531"/>
                </a:cubicBezTo>
                <a:cubicBezTo>
                  <a:pt x="1540936" y="2137654"/>
                  <a:pt x="1907188" y="2002460"/>
                  <a:pt x="2012885" y="1761570"/>
                </a:cubicBezTo>
                <a:cubicBezTo>
                  <a:pt x="2118582" y="1520680"/>
                  <a:pt x="1968640" y="849628"/>
                  <a:pt x="1850653" y="670189"/>
                </a:cubicBezTo>
                <a:cubicBezTo>
                  <a:pt x="1732666" y="490750"/>
                  <a:pt x="1459821" y="753763"/>
                  <a:pt x="1304963" y="684937"/>
                </a:cubicBezTo>
                <a:cubicBezTo>
                  <a:pt x="1150105" y="616111"/>
                  <a:pt x="995246" y="338350"/>
                  <a:pt x="921504" y="257234"/>
                </a:cubicBezTo>
                <a:cubicBezTo>
                  <a:pt x="847762" y="176118"/>
                  <a:pt x="923963" y="240028"/>
                  <a:pt x="862511" y="198241"/>
                </a:cubicBezTo>
                <a:cubicBezTo>
                  <a:pt x="801060" y="156454"/>
                  <a:pt x="668324" y="-37733"/>
                  <a:pt x="552795" y="6512"/>
                </a:cubicBezTo>
                <a:cubicBezTo>
                  <a:pt x="437266" y="50757"/>
                  <a:pt x="265201" y="149080"/>
                  <a:pt x="184085" y="419467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3237944" y="1642221"/>
            <a:ext cx="1871574" cy="1930795"/>
          </a:xfrm>
          <a:custGeom>
            <a:avLst/>
            <a:gdLst>
              <a:gd name="connsiteX0" fmla="*/ 1791256 w 1871574"/>
              <a:gd name="connsiteY0" fmla="*/ 838777 h 2271523"/>
              <a:gd name="connsiteX1" fmla="*/ 1643772 w 1871574"/>
              <a:gd name="connsiteY1" fmla="*/ 101357 h 2271523"/>
              <a:gd name="connsiteX2" fmla="*/ 935850 w 1871574"/>
              <a:gd name="connsiteY2" fmla="*/ 42364 h 2271523"/>
              <a:gd name="connsiteX3" fmla="*/ 80443 w 1871574"/>
              <a:gd name="connsiteY3" fmla="*/ 440570 h 2271523"/>
              <a:gd name="connsiteX4" fmla="*/ 124688 w 1871574"/>
              <a:gd name="connsiteY4" fmla="*/ 1900661 h 2271523"/>
              <a:gd name="connsiteX5" fmla="*/ 862108 w 1871574"/>
              <a:gd name="connsiteY5" fmla="*/ 2195628 h 2271523"/>
              <a:gd name="connsiteX6" fmla="*/ 1363553 w 1871574"/>
              <a:gd name="connsiteY6" fmla="*/ 2254622 h 2271523"/>
              <a:gd name="connsiteX7" fmla="*/ 1850250 w 1871574"/>
              <a:gd name="connsiteY7" fmla="*/ 1944906 h 2271523"/>
              <a:gd name="connsiteX8" fmla="*/ 1791256 w 1871574"/>
              <a:gd name="connsiteY8" fmla="*/ 779783 h 2271523"/>
              <a:gd name="connsiteX9" fmla="*/ 1791256 w 1871574"/>
              <a:gd name="connsiteY9" fmla="*/ 779783 h 227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1574" h="2271523">
                <a:moveTo>
                  <a:pt x="1791256" y="838777"/>
                </a:moveTo>
                <a:cubicBezTo>
                  <a:pt x="1788798" y="536434"/>
                  <a:pt x="1786340" y="234092"/>
                  <a:pt x="1643772" y="101357"/>
                </a:cubicBezTo>
                <a:cubicBezTo>
                  <a:pt x="1501204" y="-31378"/>
                  <a:pt x="1196405" y="-14171"/>
                  <a:pt x="935850" y="42364"/>
                </a:cubicBezTo>
                <a:cubicBezTo>
                  <a:pt x="675295" y="98899"/>
                  <a:pt x="215637" y="130854"/>
                  <a:pt x="80443" y="440570"/>
                </a:cubicBezTo>
                <a:cubicBezTo>
                  <a:pt x="-54751" y="750286"/>
                  <a:pt x="-5590" y="1608151"/>
                  <a:pt x="124688" y="1900661"/>
                </a:cubicBezTo>
                <a:cubicBezTo>
                  <a:pt x="254965" y="2193171"/>
                  <a:pt x="655630" y="2136634"/>
                  <a:pt x="862108" y="2195628"/>
                </a:cubicBezTo>
                <a:cubicBezTo>
                  <a:pt x="1068586" y="2254622"/>
                  <a:pt x="1198863" y="2296409"/>
                  <a:pt x="1363553" y="2254622"/>
                </a:cubicBezTo>
                <a:cubicBezTo>
                  <a:pt x="1528243" y="2212835"/>
                  <a:pt x="1778966" y="2190713"/>
                  <a:pt x="1850250" y="1944906"/>
                </a:cubicBezTo>
                <a:cubicBezTo>
                  <a:pt x="1921534" y="1699100"/>
                  <a:pt x="1791256" y="779783"/>
                  <a:pt x="1791256" y="779783"/>
                </a:cubicBezTo>
                <a:lnTo>
                  <a:pt x="1791256" y="779783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79080" y="1390335"/>
            <a:ext cx="5424923" cy="2398705"/>
          </a:xfrm>
          <a:custGeom>
            <a:avLst/>
            <a:gdLst>
              <a:gd name="connsiteX0" fmla="*/ 174881 w 5577323"/>
              <a:gd name="connsiteY0" fmla="*/ 1775396 h 3097650"/>
              <a:gd name="connsiteX1" fmla="*/ 351862 w 5577323"/>
              <a:gd name="connsiteY1" fmla="*/ 521783 h 3097650"/>
              <a:gd name="connsiteX2" fmla="*/ 1281010 w 5577323"/>
              <a:gd name="connsiteY2" fmla="*/ 20338 h 3097650"/>
              <a:gd name="connsiteX3" fmla="*/ 4968107 w 5577323"/>
              <a:gd name="connsiteY3" fmla="*/ 389048 h 3097650"/>
              <a:gd name="connsiteX4" fmla="*/ 5322068 w 5577323"/>
              <a:gd name="connsiteY4" fmla="*/ 2881525 h 3097650"/>
              <a:gd name="connsiteX5" fmla="*/ 2387139 w 5577323"/>
              <a:gd name="connsiteY5" fmla="*/ 2925770 h 3097650"/>
              <a:gd name="connsiteX6" fmla="*/ 160133 w 5577323"/>
              <a:gd name="connsiteY6" fmla="*/ 2512815 h 3097650"/>
              <a:gd name="connsiteX7" fmla="*/ 174881 w 5577323"/>
              <a:gd name="connsiteY7" fmla="*/ 1701654 h 3097650"/>
              <a:gd name="connsiteX8" fmla="*/ 160133 w 5577323"/>
              <a:gd name="connsiteY8" fmla="*/ 1701654 h 3097650"/>
              <a:gd name="connsiteX9" fmla="*/ 160133 w 5577323"/>
              <a:gd name="connsiteY9" fmla="*/ 1701654 h 309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7323" h="3097650">
                <a:moveTo>
                  <a:pt x="174881" y="1775396"/>
                </a:moveTo>
                <a:cubicBezTo>
                  <a:pt x="171194" y="1294844"/>
                  <a:pt x="167507" y="814293"/>
                  <a:pt x="351862" y="521783"/>
                </a:cubicBezTo>
                <a:cubicBezTo>
                  <a:pt x="536217" y="229273"/>
                  <a:pt x="511636" y="42460"/>
                  <a:pt x="1281010" y="20338"/>
                </a:cubicBezTo>
                <a:cubicBezTo>
                  <a:pt x="2050384" y="-1784"/>
                  <a:pt x="4294597" y="-87816"/>
                  <a:pt x="4968107" y="389048"/>
                </a:cubicBezTo>
                <a:cubicBezTo>
                  <a:pt x="5641617" y="865912"/>
                  <a:pt x="5752229" y="2458738"/>
                  <a:pt x="5322068" y="2881525"/>
                </a:cubicBezTo>
                <a:cubicBezTo>
                  <a:pt x="4891907" y="3304312"/>
                  <a:pt x="3247462" y="2987222"/>
                  <a:pt x="2387139" y="2925770"/>
                </a:cubicBezTo>
                <a:cubicBezTo>
                  <a:pt x="1526817" y="2864318"/>
                  <a:pt x="528843" y="2716834"/>
                  <a:pt x="160133" y="2512815"/>
                </a:cubicBezTo>
                <a:cubicBezTo>
                  <a:pt x="-208577" y="2308796"/>
                  <a:pt x="174881" y="1836847"/>
                  <a:pt x="174881" y="1701654"/>
                </a:cubicBezTo>
                <a:cubicBezTo>
                  <a:pt x="174881" y="1566461"/>
                  <a:pt x="160133" y="1701654"/>
                  <a:pt x="160133" y="1701654"/>
                </a:cubicBezTo>
                <a:lnTo>
                  <a:pt x="160133" y="1701654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735231" y="4244165"/>
            <a:ext cx="2048788" cy="1800200"/>
          </a:xfrm>
          <a:custGeom>
            <a:avLst/>
            <a:gdLst>
              <a:gd name="connsiteX0" fmla="*/ 184085 w 2048788"/>
              <a:gd name="connsiteY0" fmla="*/ 419467 h 2117882"/>
              <a:gd name="connsiteX1" fmla="*/ 66098 w 2048788"/>
              <a:gd name="connsiteY1" fmla="*/ 1628834 h 2117882"/>
              <a:gd name="connsiteX2" fmla="*/ 1216472 w 2048788"/>
              <a:gd name="connsiteY2" fmla="*/ 2115531 h 2117882"/>
              <a:gd name="connsiteX3" fmla="*/ 2012885 w 2048788"/>
              <a:gd name="connsiteY3" fmla="*/ 1761570 h 2117882"/>
              <a:gd name="connsiteX4" fmla="*/ 1850653 w 2048788"/>
              <a:gd name="connsiteY4" fmla="*/ 670189 h 2117882"/>
              <a:gd name="connsiteX5" fmla="*/ 1304963 w 2048788"/>
              <a:gd name="connsiteY5" fmla="*/ 684937 h 2117882"/>
              <a:gd name="connsiteX6" fmla="*/ 921504 w 2048788"/>
              <a:gd name="connsiteY6" fmla="*/ 257234 h 2117882"/>
              <a:gd name="connsiteX7" fmla="*/ 862511 w 2048788"/>
              <a:gd name="connsiteY7" fmla="*/ 198241 h 2117882"/>
              <a:gd name="connsiteX8" fmla="*/ 552795 w 2048788"/>
              <a:gd name="connsiteY8" fmla="*/ 6512 h 2117882"/>
              <a:gd name="connsiteX9" fmla="*/ 184085 w 2048788"/>
              <a:gd name="connsiteY9" fmla="*/ 419467 h 2117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8788" h="2117882">
                <a:moveTo>
                  <a:pt x="184085" y="419467"/>
                </a:moveTo>
                <a:cubicBezTo>
                  <a:pt x="102969" y="689854"/>
                  <a:pt x="-105966" y="1346157"/>
                  <a:pt x="66098" y="1628834"/>
                </a:cubicBezTo>
                <a:cubicBezTo>
                  <a:pt x="238162" y="1911511"/>
                  <a:pt x="892008" y="2093408"/>
                  <a:pt x="1216472" y="2115531"/>
                </a:cubicBezTo>
                <a:cubicBezTo>
                  <a:pt x="1540936" y="2137654"/>
                  <a:pt x="1907188" y="2002460"/>
                  <a:pt x="2012885" y="1761570"/>
                </a:cubicBezTo>
                <a:cubicBezTo>
                  <a:pt x="2118582" y="1520680"/>
                  <a:pt x="1968640" y="849628"/>
                  <a:pt x="1850653" y="670189"/>
                </a:cubicBezTo>
                <a:cubicBezTo>
                  <a:pt x="1732666" y="490750"/>
                  <a:pt x="1459821" y="753763"/>
                  <a:pt x="1304963" y="684937"/>
                </a:cubicBezTo>
                <a:cubicBezTo>
                  <a:pt x="1150105" y="616111"/>
                  <a:pt x="995246" y="338350"/>
                  <a:pt x="921504" y="257234"/>
                </a:cubicBezTo>
                <a:cubicBezTo>
                  <a:pt x="847762" y="176118"/>
                  <a:pt x="923963" y="240028"/>
                  <a:pt x="862511" y="198241"/>
                </a:cubicBezTo>
                <a:cubicBezTo>
                  <a:pt x="801060" y="156454"/>
                  <a:pt x="668324" y="-37733"/>
                  <a:pt x="552795" y="6512"/>
                </a:cubicBezTo>
                <a:cubicBezTo>
                  <a:pt x="437266" y="50757"/>
                  <a:pt x="265201" y="149080"/>
                  <a:pt x="184085" y="419467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3390344" y="4467333"/>
            <a:ext cx="1871574" cy="1930795"/>
          </a:xfrm>
          <a:custGeom>
            <a:avLst/>
            <a:gdLst>
              <a:gd name="connsiteX0" fmla="*/ 1791256 w 1871574"/>
              <a:gd name="connsiteY0" fmla="*/ 838777 h 2271523"/>
              <a:gd name="connsiteX1" fmla="*/ 1643772 w 1871574"/>
              <a:gd name="connsiteY1" fmla="*/ 101357 h 2271523"/>
              <a:gd name="connsiteX2" fmla="*/ 935850 w 1871574"/>
              <a:gd name="connsiteY2" fmla="*/ 42364 h 2271523"/>
              <a:gd name="connsiteX3" fmla="*/ 80443 w 1871574"/>
              <a:gd name="connsiteY3" fmla="*/ 440570 h 2271523"/>
              <a:gd name="connsiteX4" fmla="*/ 124688 w 1871574"/>
              <a:gd name="connsiteY4" fmla="*/ 1900661 h 2271523"/>
              <a:gd name="connsiteX5" fmla="*/ 862108 w 1871574"/>
              <a:gd name="connsiteY5" fmla="*/ 2195628 h 2271523"/>
              <a:gd name="connsiteX6" fmla="*/ 1363553 w 1871574"/>
              <a:gd name="connsiteY6" fmla="*/ 2254622 h 2271523"/>
              <a:gd name="connsiteX7" fmla="*/ 1850250 w 1871574"/>
              <a:gd name="connsiteY7" fmla="*/ 1944906 h 2271523"/>
              <a:gd name="connsiteX8" fmla="*/ 1791256 w 1871574"/>
              <a:gd name="connsiteY8" fmla="*/ 779783 h 2271523"/>
              <a:gd name="connsiteX9" fmla="*/ 1791256 w 1871574"/>
              <a:gd name="connsiteY9" fmla="*/ 779783 h 227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1574" h="2271523">
                <a:moveTo>
                  <a:pt x="1791256" y="838777"/>
                </a:moveTo>
                <a:cubicBezTo>
                  <a:pt x="1788798" y="536434"/>
                  <a:pt x="1786340" y="234092"/>
                  <a:pt x="1643772" y="101357"/>
                </a:cubicBezTo>
                <a:cubicBezTo>
                  <a:pt x="1501204" y="-31378"/>
                  <a:pt x="1196405" y="-14171"/>
                  <a:pt x="935850" y="42364"/>
                </a:cubicBezTo>
                <a:cubicBezTo>
                  <a:pt x="675295" y="98899"/>
                  <a:pt x="215637" y="130854"/>
                  <a:pt x="80443" y="440570"/>
                </a:cubicBezTo>
                <a:cubicBezTo>
                  <a:pt x="-54751" y="750286"/>
                  <a:pt x="-5590" y="1608151"/>
                  <a:pt x="124688" y="1900661"/>
                </a:cubicBezTo>
                <a:cubicBezTo>
                  <a:pt x="254965" y="2193171"/>
                  <a:pt x="655630" y="2136634"/>
                  <a:pt x="862108" y="2195628"/>
                </a:cubicBezTo>
                <a:cubicBezTo>
                  <a:pt x="1068586" y="2254622"/>
                  <a:pt x="1198863" y="2296409"/>
                  <a:pt x="1363553" y="2254622"/>
                </a:cubicBezTo>
                <a:cubicBezTo>
                  <a:pt x="1528243" y="2212835"/>
                  <a:pt x="1778966" y="2190713"/>
                  <a:pt x="1850250" y="1944906"/>
                </a:cubicBezTo>
                <a:cubicBezTo>
                  <a:pt x="1921534" y="1699100"/>
                  <a:pt x="1791256" y="779783"/>
                  <a:pt x="1791256" y="779783"/>
                </a:cubicBezTo>
                <a:lnTo>
                  <a:pt x="1791256" y="779783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331480" y="4198646"/>
            <a:ext cx="5424923" cy="2398705"/>
          </a:xfrm>
          <a:custGeom>
            <a:avLst/>
            <a:gdLst>
              <a:gd name="connsiteX0" fmla="*/ 174881 w 5577323"/>
              <a:gd name="connsiteY0" fmla="*/ 1775396 h 3097650"/>
              <a:gd name="connsiteX1" fmla="*/ 351862 w 5577323"/>
              <a:gd name="connsiteY1" fmla="*/ 521783 h 3097650"/>
              <a:gd name="connsiteX2" fmla="*/ 1281010 w 5577323"/>
              <a:gd name="connsiteY2" fmla="*/ 20338 h 3097650"/>
              <a:gd name="connsiteX3" fmla="*/ 4968107 w 5577323"/>
              <a:gd name="connsiteY3" fmla="*/ 389048 h 3097650"/>
              <a:gd name="connsiteX4" fmla="*/ 5322068 w 5577323"/>
              <a:gd name="connsiteY4" fmla="*/ 2881525 h 3097650"/>
              <a:gd name="connsiteX5" fmla="*/ 2387139 w 5577323"/>
              <a:gd name="connsiteY5" fmla="*/ 2925770 h 3097650"/>
              <a:gd name="connsiteX6" fmla="*/ 160133 w 5577323"/>
              <a:gd name="connsiteY6" fmla="*/ 2512815 h 3097650"/>
              <a:gd name="connsiteX7" fmla="*/ 174881 w 5577323"/>
              <a:gd name="connsiteY7" fmla="*/ 1701654 h 3097650"/>
              <a:gd name="connsiteX8" fmla="*/ 160133 w 5577323"/>
              <a:gd name="connsiteY8" fmla="*/ 1701654 h 3097650"/>
              <a:gd name="connsiteX9" fmla="*/ 160133 w 5577323"/>
              <a:gd name="connsiteY9" fmla="*/ 1701654 h 309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7323" h="3097650">
                <a:moveTo>
                  <a:pt x="174881" y="1775396"/>
                </a:moveTo>
                <a:cubicBezTo>
                  <a:pt x="171194" y="1294844"/>
                  <a:pt x="167507" y="814293"/>
                  <a:pt x="351862" y="521783"/>
                </a:cubicBezTo>
                <a:cubicBezTo>
                  <a:pt x="536217" y="229273"/>
                  <a:pt x="511636" y="42460"/>
                  <a:pt x="1281010" y="20338"/>
                </a:cubicBezTo>
                <a:cubicBezTo>
                  <a:pt x="2050384" y="-1784"/>
                  <a:pt x="4294597" y="-87816"/>
                  <a:pt x="4968107" y="389048"/>
                </a:cubicBezTo>
                <a:cubicBezTo>
                  <a:pt x="5641617" y="865912"/>
                  <a:pt x="5752229" y="2458738"/>
                  <a:pt x="5322068" y="2881525"/>
                </a:cubicBezTo>
                <a:cubicBezTo>
                  <a:pt x="4891907" y="3304312"/>
                  <a:pt x="3247462" y="2987222"/>
                  <a:pt x="2387139" y="2925770"/>
                </a:cubicBezTo>
                <a:cubicBezTo>
                  <a:pt x="1526817" y="2864318"/>
                  <a:pt x="528843" y="2716834"/>
                  <a:pt x="160133" y="2512815"/>
                </a:cubicBezTo>
                <a:cubicBezTo>
                  <a:pt x="-208577" y="2308796"/>
                  <a:pt x="174881" y="1836847"/>
                  <a:pt x="174881" y="1701654"/>
                </a:cubicBezTo>
                <a:cubicBezTo>
                  <a:pt x="174881" y="1566461"/>
                  <a:pt x="160133" y="1701654"/>
                  <a:pt x="160133" y="1701654"/>
                </a:cubicBezTo>
                <a:lnTo>
                  <a:pt x="160133" y="1701654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80264" y="572078"/>
            <a:ext cx="8857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и Лена тоже сделали рисунки и записи к ним. Всё ли верно они сделали?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080" y="3933056"/>
            <a:ext cx="87590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9512" y="44624"/>
            <a:ext cx="446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8.33333E-7 4.07407E-6 L -0.00139 -0.3974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988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94444E-6 -2.22222E-6 L -0.00139 0.4078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  <p:bldP spid="29" grpId="0" animBg="1"/>
      <p:bldP spid="32" grpId="0" animBg="1"/>
      <p:bldP spid="37" grpId="0" animBg="1"/>
      <p:bldP spid="21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444208" y="2420888"/>
            <a:ext cx="2246128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 –  4  =  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44208" y="5292497"/>
            <a:ext cx="2246128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 –  3  =  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2500306"/>
            <a:ext cx="572593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857224" y="171505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928662" y="2500876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1714480" y="2429438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357686" y="2715190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14810" y="1929372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571868" y="200081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643306" y="2715190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865839" y="4449652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937277" y="5235470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1723095" y="5164032"/>
            <a:ext cx="571504" cy="50006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366301" y="54497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223425" y="4663966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580483" y="4735404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651921" y="5449784"/>
            <a:ext cx="571504" cy="5715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929322" y="5286388"/>
            <a:ext cx="566181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3393273" y="2036529"/>
            <a:ext cx="857256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4286248" y="1747791"/>
            <a:ext cx="378850" cy="895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4264357" y="2793771"/>
            <a:ext cx="814852" cy="514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3500430" y="2858066"/>
            <a:ext cx="857256" cy="428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750067" y="4362363"/>
            <a:ext cx="857256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 flipH="1" flipV="1">
            <a:off x="821505" y="5219619"/>
            <a:ext cx="714380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 flipH="1" flipV="1">
            <a:off x="1697021" y="5206339"/>
            <a:ext cx="637962" cy="603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олилиния 1"/>
          <p:cNvSpPr/>
          <p:nvPr/>
        </p:nvSpPr>
        <p:spPr>
          <a:xfrm>
            <a:off x="582831" y="1484784"/>
            <a:ext cx="2048788" cy="1800200"/>
          </a:xfrm>
          <a:custGeom>
            <a:avLst/>
            <a:gdLst>
              <a:gd name="connsiteX0" fmla="*/ 184085 w 2048788"/>
              <a:gd name="connsiteY0" fmla="*/ 419467 h 2117882"/>
              <a:gd name="connsiteX1" fmla="*/ 66098 w 2048788"/>
              <a:gd name="connsiteY1" fmla="*/ 1628834 h 2117882"/>
              <a:gd name="connsiteX2" fmla="*/ 1216472 w 2048788"/>
              <a:gd name="connsiteY2" fmla="*/ 2115531 h 2117882"/>
              <a:gd name="connsiteX3" fmla="*/ 2012885 w 2048788"/>
              <a:gd name="connsiteY3" fmla="*/ 1761570 h 2117882"/>
              <a:gd name="connsiteX4" fmla="*/ 1850653 w 2048788"/>
              <a:gd name="connsiteY4" fmla="*/ 670189 h 2117882"/>
              <a:gd name="connsiteX5" fmla="*/ 1304963 w 2048788"/>
              <a:gd name="connsiteY5" fmla="*/ 684937 h 2117882"/>
              <a:gd name="connsiteX6" fmla="*/ 921504 w 2048788"/>
              <a:gd name="connsiteY6" fmla="*/ 257234 h 2117882"/>
              <a:gd name="connsiteX7" fmla="*/ 862511 w 2048788"/>
              <a:gd name="connsiteY7" fmla="*/ 198241 h 2117882"/>
              <a:gd name="connsiteX8" fmla="*/ 552795 w 2048788"/>
              <a:gd name="connsiteY8" fmla="*/ 6512 h 2117882"/>
              <a:gd name="connsiteX9" fmla="*/ 184085 w 2048788"/>
              <a:gd name="connsiteY9" fmla="*/ 419467 h 2117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8788" h="2117882">
                <a:moveTo>
                  <a:pt x="184085" y="419467"/>
                </a:moveTo>
                <a:cubicBezTo>
                  <a:pt x="102969" y="689854"/>
                  <a:pt x="-105966" y="1346157"/>
                  <a:pt x="66098" y="1628834"/>
                </a:cubicBezTo>
                <a:cubicBezTo>
                  <a:pt x="238162" y="1911511"/>
                  <a:pt x="892008" y="2093408"/>
                  <a:pt x="1216472" y="2115531"/>
                </a:cubicBezTo>
                <a:cubicBezTo>
                  <a:pt x="1540936" y="2137654"/>
                  <a:pt x="1907188" y="2002460"/>
                  <a:pt x="2012885" y="1761570"/>
                </a:cubicBezTo>
                <a:cubicBezTo>
                  <a:pt x="2118582" y="1520680"/>
                  <a:pt x="1968640" y="849628"/>
                  <a:pt x="1850653" y="670189"/>
                </a:cubicBezTo>
                <a:cubicBezTo>
                  <a:pt x="1732666" y="490750"/>
                  <a:pt x="1459821" y="753763"/>
                  <a:pt x="1304963" y="684937"/>
                </a:cubicBezTo>
                <a:cubicBezTo>
                  <a:pt x="1150105" y="616111"/>
                  <a:pt x="995246" y="338350"/>
                  <a:pt x="921504" y="257234"/>
                </a:cubicBezTo>
                <a:cubicBezTo>
                  <a:pt x="847762" y="176118"/>
                  <a:pt x="923963" y="240028"/>
                  <a:pt x="862511" y="198241"/>
                </a:cubicBezTo>
                <a:cubicBezTo>
                  <a:pt x="801060" y="156454"/>
                  <a:pt x="668324" y="-37733"/>
                  <a:pt x="552795" y="6512"/>
                </a:cubicBezTo>
                <a:cubicBezTo>
                  <a:pt x="437266" y="50757"/>
                  <a:pt x="265201" y="149080"/>
                  <a:pt x="184085" y="419467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3237944" y="1642221"/>
            <a:ext cx="1871574" cy="1930795"/>
          </a:xfrm>
          <a:custGeom>
            <a:avLst/>
            <a:gdLst>
              <a:gd name="connsiteX0" fmla="*/ 1791256 w 1871574"/>
              <a:gd name="connsiteY0" fmla="*/ 838777 h 2271523"/>
              <a:gd name="connsiteX1" fmla="*/ 1643772 w 1871574"/>
              <a:gd name="connsiteY1" fmla="*/ 101357 h 2271523"/>
              <a:gd name="connsiteX2" fmla="*/ 935850 w 1871574"/>
              <a:gd name="connsiteY2" fmla="*/ 42364 h 2271523"/>
              <a:gd name="connsiteX3" fmla="*/ 80443 w 1871574"/>
              <a:gd name="connsiteY3" fmla="*/ 440570 h 2271523"/>
              <a:gd name="connsiteX4" fmla="*/ 124688 w 1871574"/>
              <a:gd name="connsiteY4" fmla="*/ 1900661 h 2271523"/>
              <a:gd name="connsiteX5" fmla="*/ 862108 w 1871574"/>
              <a:gd name="connsiteY5" fmla="*/ 2195628 h 2271523"/>
              <a:gd name="connsiteX6" fmla="*/ 1363553 w 1871574"/>
              <a:gd name="connsiteY6" fmla="*/ 2254622 h 2271523"/>
              <a:gd name="connsiteX7" fmla="*/ 1850250 w 1871574"/>
              <a:gd name="connsiteY7" fmla="*/ 1944906 h 2271523"/>
              <a:gd name="connsiteX8" fmla="*/ 1791256 w 1871574"/>
              <a:gd name="connsiteY8" fmla="*/ 779783 h 2271523"/>
              <a:gd name="connsiteX9" fmla="*/ 1791256 w 1871574"/>
              <a:gd name="connsiteY9" fmla="*/ 779783 h 227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1574" h="2271523">
                <a:moveTo>
                  <a:pt x="1791256" y="838777"/>
                </a:moveTo>
                <a:cubicBezTo>
                  <a:pt x="1788798" y="536434"/>
                  <a:pt x="1786340" y="234092"/>
                  <a:pt x="1643772" y="101357"/>
                </a:cubicBezTo>
                <a:cubicBezTo>
                  <a:pt x="1501204" y="-31378"/>
                  <a:pt x="1196405" y="-14171"/>
                  <a:pt x="935850" y="42364"/>
                </a:cubicBezTo>
                <a:cubicBezTo>
                  <a:pt x="675295" y="98899"/>
                  <a:pt x="215637" y="130854"/>
                  <a:pt x="80443" y="440570"/>
                </a:cubicBezTo>
                <a:cubicBezTo>
                  <a:pt x="-54751" y="750286"/>
                  <a:pt x="-5590" y="1608151"/>
                  <a:pt x="124688" y="1900661"/>
                </a:cubicBezTo>
                <a:cubicBezTo>
                  <a:pt x="254965" y="2193171"/>
                  <a:pt x="655630" y="2136634"/>
                  <a:pt x="862108" y="2195628"/>
                </a:cubicBezTo>
                <a:cubicBezTo>
                  <a:pt x="1068586" y="2254622"/>
                  <a:pt x="1198863" y="2296409"/>
                  <a:pt x="1363553" y="2254622"/>
                </a:cubicBezTo>
                <a:cubicBezTo>
                  <a:pt x="1528243" y="2212835"/>
                  <a:pt x="1778966" y="2190713"/>
                  <a:pt x="1850250" y="1944906"/>
                </a:cubicBezTo>
                <a:cubicBezTo>
                  <a:pt x="1921534" y="1699100"/>
                  <a:pt x="1791256" y="779783"/>
                  <a:pt x="1791256" y="779783"/>
                </a:cubicBezTo>
                <a:lnTo>
                  <a:pt x="1791256" y="779783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79080" y="1390335"/>
            <a:ext cx="5424923" cy="2398705"/>
          </a:xfrm>
          <a:custGeom>
            <a:avLst/>
            <a:gdLst>
              <a:gd name="connsiteX0" fmla="*/ 174881 w 5577323"/>
              <a:gd name="connsiteY0" fmla="*/ 1775396 h 3097650"/>
              <a:gd name="connsiteX1" fmla="*/ 351862 w 5577323"/>
              <a:gd name="connsiteY1" fmla="*/ 521783 h 3097650"/>
              <a:gd name="connsiteX2" fmla="*/ 1281010 w 5577323"/>
              <a:gd name="connsiteY2" fmla="*/ 20338 h 3097650"/>
              <a:gd name="connsiteX3" fmla="*/ 4968107 w 5577323"/>
              <a:gd name="connsiteY3" fmla="*/ 389048 h 3097650"/>
              <a:gd name="connsiteX4" fmla="*/ 5322068 w 5577323"/>
              <a:gd name="connsiteY4" fmla="*/ 2881525 h 3097650"/>
              <a:gd name="connsiteX5" fmla="*/ 2387139 w 5577323"/>
              <a:gd name="connsiteY5" fmla="*/ 2925770 h 3097650"/>
              <a:gd name="connsiteX6" fmla="*/ 160133 w 5577323"/>
              <a:gd name="connsiteY6" fmla="*/ 2512815 h 3097650"/>
              <a:gd name="connsiteX7" fmla="*/ 174881 w 5577323"/>
              <a:gd name="connsiteY7" fmla="*/ 1701654 h 3097650"/>
              <a:gd name="connsiteX8" fmla="*/ 160133 w 5577323"/>
              <a:gd name="connsiteY8" fmla="*/ 1701654 h 3097650"/>
              <a:gd name="connsiteX9" fmla="*/ 160133 w 5577323"/>
              <a:gd name="connsiteY9" fmla="*/ 1701654 h 309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7323" h="3097650">
                <a:moveTo>
                  <a:pt x="174881" y="1775396"/>
                </a:moveTo>
                <a:cubicBezTo>
                  <a:pt x="171194" y="1294844"/>
                  <a:pt x="167507" y="814293"/>
                  <a:pt x="351862" y="521783"/>
                </a:cubicBezTo>
                <a:cubicBezTo>
                  <a:pt x="536217" y="229273"/>
                  <a:pt x="511636" y="42460"/>
                  <a:pt x="1281010" y="20338"/>
                </a:cubicBezTo>
                <a:cubicBezTo>
                  <a:pt x="2050384" y="-1784"/>
                  <a:pt x="4294597" y="-87816"/>
                  <a:pt x="4968107" y="389048"/>
                </a:cubicBezTo>
                <a:cubicBezTo>
                  <a:pt x="5641617" y="865912"/>
                  <a:pt x="5752229" y="2458738"/>
                  <a:pt x="5322068" y="2881525"/>
                </a:cubicBezTo>
                <a:cubicBezTo>
                  <a:pt x="4891907" y="3304312"/>
                  <a:pt x="3247462" y="2987222"/>
                  <a:pt x="2387139" y="2925770"/>
                </a:cubicBezTo>
                <a:cubicBezTo>
                  <a:pt x="1526817" y="2864318"/>
                  <a:pt x="528843" y="2716834"/>
                  <a:pt x="160133" y="2512815"/>
                </a:cubicBezTo>
                <a:cubicBezTo>
                  <a:pt x="-208577" y="2308796"/>
                  <a:pt x="174881" y="1836847"/>
                  <a:pt x="174881" y="1701654"/>
                </a:cubicBezTo>
                <a:cubicBezTo>
                  <a:pt x="174881" y="1566461"/>
                  <a:pt x="160133" y="1701654"/>
                  <a:pt x="160133" y="1701654"/>
                </a:cubicBezTo>
                <a:lnTo>
                  <a:pt x="160133" y="1701654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735231" y="4244165"/>
            <a:ext cx="2048788" cy="1800200"/>
          </a:xfrm>
          <a:custGeom>
            <a:avLst/>
            <a:gdLst>
              <a:gd name="connsiteX0" fmla="*/ 184085 w 2048788"/>
              <a:gd name="connsiteY0" fmla="*/ 419467 h 2117882"/>
              <a:gd name="connsiteX1" fmla="*/ 66098 w 2048788"/>
              <a:gd name="connsiteY1" fmla="*/ 1628834 h 2117882"/>
              <a:gd name="connsiteX2" fmla="*/ 1216472 w 2048788"/>
              <a:gd name="connsiteY2" fmla="*/ 2115531 h 2117882"/>
              <a:gd name="connsiteX3" fmla="*/ 2012885 w 2048788"/>
              <a:gd name="connsiteY3" fmla="*/ 1761570 h 2117882"/>
              <a:gd name="connsiteX4" fmla="*/ 1850653 w 2048788"/>
              <a:gd name="connsiteY4" fmla="*/ 670189 h 2117882"/>
              <a:gd name="connsiteX5" fmla="*/ 1304963 w 2048788"/>
              <a:gd name="connsiteY5" fmla="*/ 684937 h 2117882"/>
              <a:gd name="connsiteX6" fmla="*/ 921504 w 2048788"/>
              <a:gd name="connsiteY6" fmla="*/ 257234 h 2117882"/>
              <a:gd name="connsiteX7" fmla="*/ 862511 w 2048788"/>
              <a:gd name="connsiteY7" fmla="*/ 198241 h 2117882"/>
              <a:gd name="connsiteX8" fmla="*/ 552795 w 2048788"/>
              <a:gd name="connsiteY8" fmla="*/ 6512 h 2117882"/>
              <a:gd name="connsiteX9" fmla="*/ 184085 w 2048788"/>
              <a:gd name="connsiteY9" fmla="*/ 419467 h 2117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8788" h="2117882">
                <a:moveTo>
                  <a:pt x="184085" y="419467"/>
                </a:moveTo>
                <a:cubicBezTo>
                  <a:pt x="102969" y="689854"/>
                  <a:pt x="-105966" y="1346157"/>
                  <a:pt x="66098" y="1628834"/>
                </a:cubicBezTo>
                <a:cubicBezTo>
                  <a:pt x="238162" y="1911511"/>
                  <a:pt x="892008" y="2093408"/>
                  <a:pt x="1216472" y="2115531"/>
                </a:cubicBezTo>
                <a:cubicBezTo>
                  <a:pt x="1540936" y="2137654"/>
                  <a:pt x="1907188" y="2002460"/>
                  <a:pt x="2012885" y="1761570"/>
                </a:cubicBezTo>
                <a:cubicBezTo>
                  <a:pt x="2118582" y="1520680"/>
                  <a:pt x="1968640" y="849628"/>
                  <a:pt x="1850653" y="670189"/>
                </a:cubicBezTo>
                <a:cubicBezTo>
                  <a:pt x="1732666" y="490750"/>
                  <a:pt x="1459821" y="753763"/>
                  <a:pt x="1304963" y="684937"/>
                </a:cubicBezTo>
                <a:cubicBezTo>
                  <a:pt x="1150105" y="616111"/>
                  <a:pt x="995246" y="338350"/>
                  <a:pt x="921504" y="257234"/>
                </a:cubicBezTo>
                <a:cubicBezTo>
                  <a:pt x="847762" y="176118"/>
                  <a:pt x="923963" y="240028"/>
                  <a:pt x="862511" y="198241"/>
                </a:cubicBezTo>
                <a:cubicBezTo>
                  <a:pt x="801060" y="156454"/>
                  <a:pt x="668324" y="-37733"/>
                  <a:pt x="552795" y="6512"/>
                </a:cubicBezTo>
                <a:cubicBezTo>
                  <a:pt x="437266" y="50757"/>
                  <a:pt x="265201" y="149080"/>
                  <a:pt x="184085" y="419467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3390344" y="4467333"/>
            <a:ext cx="1871574" cy="1930795"/>
          </a:xfrm>
          <a:custGeom>
            <a:avLst/>
            <a:gdLst>
              <a:gd name="connsiteX0" fmla="*/ 1791256 w 1871574"/>
              <a:gd name="connsiteY0" fmla="*/ 838777 h 2271523"/>
              <a:gd name="connsiteX1" fmla="*/ 1643772 w 1871574"/>
              <a:gd name="connsiteY1" fmla="*/ 101357 h 2271523"/>
              <a:gd name="connsiteX2" fmla="*/ 935850 w 1871574"/>
              <a:gd name="connsiteY2" fmla="*/ 42364 h 2271523"/>
              <a:gd name="connsiteX3" fmla="*/ 80443 w 1871574"/>
              <a:gd name="connsiteY3" fmla="*/ 440570 h 2271523"/>
              <a:gd name="connsiteX4" fmla="*/ 124688 w 1871574"/>
              <a:gd name="connsiteY4" fmla="*/ 1900661 h 2271523"/>
              <a:gd name="connsiteX5" fmla="*/ 862108 w 1871574"/>
              <a:gd name="connsiteY5" fmla="*/ 2195628 h 2271523"/>
              <a:gd name="connsiteX6" fmla="*/ 1363553 w 1871574"/>
              <a:gd name="connsiteY6" fmla="*/ 2254622 h 2271523"/>
              <a:gd name="connsiteX7" fmla="*/ 1850250 w 1871574"/>
              <a:gd name="connsiteY7" fmla="*/ 1944906 h 2271523"/>
              <a:gd name="connsiteX8" fmla="*/ 1791256 w 1871574"/>
              <a:gd name="connsiteY8" fmla="*/ 779783 h 2271523"/>
              <a:gd name="connsiteX9" fmla="*/ 1791256 w 1871574"/>
              <a:gd name="connsiteY9" fmla="*/ 779783 h 227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1574" h="2271523">
                <a:moveTo>
                  <a:pt x="1791256" y="838777"/>
                </a:moveTo>
                <a:cubicBezTo>
                  <a:pt x="1788798" y="536434"/>
                  <a:pt x="1786340" y="234092"/>
                  <a:pt x="1643772" y="101357"/>
                </a:cubicBezTo>
                <a:cubicBezTo>
                  <a:pt x="1501204" y="-31378"/>
                  <a:pt x="1196405" y="-14171"/>
                  <a:pt x="935850" y="42364"/>
                </a:cubicBezTo>
                <a:cubicBezTo>
                  <a:pt x="675295" y="98899"/>
                  <a:pt x="215637" y="130854"/>
                  <a:pt x="80443" y="440570"/>
                </a:cubicBezTo>
                <a:cubicBezTo>
                  <a:pt x="-54751" y="750286"/>
                  <a:pt x="-5590" y="1608151"/>
                  <a:pt x="124688" y="1900661"/>
                </a:cubicBezTo>
                <a:cubicBezTo>
                  <a:pt x="254965" y="2193171"/>
                  <a:pt x="655630" y="2136634"/>
                  <a:pt x="862108" y="2195628"/>
                </a:cubicBezTo>
                <a:cubicBezTo>
                  <a:pt x="1068586" y="2254622"/>
                  <a:pt x="1198863" y="2296409"/>
                  <a:pt x="1363553" y="2254622"/>
                </a:cubicBezTo>
                <a:cubicBezTo>
                  <a:pt x="1528243" y="2212835"/>
                  <a:pt x="1778966" y="2190713"/>
                  <a:pt x="1850250" y="1944906"/>
                </a:cubicBezTo>
                <a:cubicBezTo>
                  <a:pt x="1921534" y="1699100"/>
                  <a:pt x="1791256" y="779783"/>
                  <a:pt x="1791256" y="779783"/>
                </a:cubicBezTo>
                <a:lnTo>
                  <a:pt x="1791256" y="779783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331480" y="4198646"/>
            <a:ext cx="5424923" cy="2398705"/>
          </a:xfrm>
          <a:custGeom>
            <a:avLst/>
            <a:gdLst>
              <a:gd name="connsiteX0" fmla="*/ 174881 w 5577323"/>
              <a:gd name="connsiteY0" fmla="*/ 1775396 h 3097650"/>
              <a:gd name="connsiteX1" fmla="*/ 351862 w 5577323"/>
              <a:gd name="connsiteY1" fmla="*/ 521783 h 3097650"/>
              <a:gd name="connsiteX2" fmla="*/ 1281010 w 5577323"/>
              <a:gd name="connsiteY2" fmla="*/ 20338 h 3097650"/>
              <a:gd name="connsiteX3" fmla="*/ 4968107 w 5577323"/>
              <a:gd name="connsiteY3" fmla="*/ 389048 h 3097650"/>
              <a:gd name="connsiteX4" fmla="*/ 5322068 w 5577323"/>
              <a:gd name="connsiteY4" fmla="*/ 2881525 h 3097650"/>
              <a:gd name="connsiteX5" fmla="*/ 2387139 w 5577323"/>
              <a:gd name="connsiteY5" fmla="*/ 2925770 h 3097650"/>
              <a:gd name="connsiteX6" fmla="*/ 160133 w 5577323"/>
              <a:gd name="connsiteY6" fmla="*/ 2512815 h 3097650"/>
              <a:gd name="connsiteX7" fmla="*/ 174881 w 5577323"/>
              <a:gd name="connsiteY7" fmla="*/ 1701654 h 3097650"/>
              <a:gd name="connsiteX8" fmla="*/ 160133 w 5577323"/>
              <a:gd name="connsiteY8" fmla="*/ 1701654 h 3097650"/>
              <a:gd name="connsiteX9" fmla="*/ 160133 w 5577323"/>
              <a:gd name="connsiteY9" fmla="*/ 1701654 h 309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7323" h="3097650">
                <a:moveTo>
                  <a:pt x="174881" y="1775396"/>
                </a:moveTo>
                <a:cubicBezTo>
                  <a:pt x="171194" y="1294844"/>
                  <a:pt x="167507" y="814293"/>
                  <a:pt x="351862" y="521783"/>
                </a:cubicBezTo>
                <a:cubicBezTo>
                  <a:pt x="536217" y="229273"/>
                  <a:pt x="511636" y="42460"/>
                  <a:pt x="1281010" y="20338"/>
                </a:cubicBezTo>
                <a:cubicBezTo>
                  <a:pt x="2050384" y="-1784"/>
                  <a:pt x="4294597" y="-87816"/>
                  <a:pt x="4968107" y="389048"/>
                </a:cubicBezTo>
                <a:cubicBezTo>
                  <a:pt x="5641617" y="865912"/>
                  <a:pt x="5752229" y="2458738"/>
                  <a:pt x="5322068" y="2881525"/>
                </a:cubicBezTo>
                <a:cubicBezTo>
                  <a:pt x="4891907" y="3304312"/>
                  <a:pt x="3247462" y="2987222"/>
                  <a:pt x="2387139" y="2925770"/>
                </a:cubicBezTo>
                <a:cubicBezTo>
                  <a:pt x="1526817" y="2864318"/>
                  <a:pt x="528843" y="2716834"/>
                  <a:pt x="160133" y="2512815"/>
                </a:cubicBezTo>
                <a:cubicBezTo>
                  <a:pt x="-208577" y="2308796"/>
                  <a:pt x="174881" y="1836847"/>
                  <a:pt x="174881" y="1701654"/>
                </a:cubicBezTo>
                <a:cubicBezTo>
                  <a:pt x="174881" y="1566461"/>
                  <a:pt x="160133" y="1701654"/>
                  <a:pt x="160133" y="1701654"/>
                </a:cubicBezTo>
                <a:lnTo>
                  <a:pt x="160133" y="1701654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80264" y="572078"/>
            <a:ext cx="885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ребята нашли результаты действий?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080" y="3933056"/>
            <a:ext cx="87590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7634249" y="3356992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слагаемое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87947" y="1642221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сумма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876256" y="3085081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310573" y="2000810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целое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72400" y="3068960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876256" y="5749377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172400" y="5733256"/>
            <a:ext cx="112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261240" y="3356992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слагаемое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609376" y="6021288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слагаемое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313232" y="6021288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слагаемое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377710" y="4480954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сумма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6414404" y="4839543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целое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9512" y="44624"/>
            <a:ext cx="475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292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38" grpId="0"/>
      <p:bldP spid="39" grpId="0"/>
      <p:bldP spid="40" grpId="0"/>
      <p:bldP spid="43" grpId="0"/>
      <p:bldP spid="44" grpId="0"/>
      <p:bldP spid="46" grpId="0"/>
      <p:bldP spid="54" grpId="0"/>
      <p:bldP spid="56" grpId="0"/>
      <p:bldP spid="57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79512" y="593179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Какой рассказ получился?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2990" y="1957737"/>
            <a:ext cx="89810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из  целого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убрать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одну часть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то получится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другая часть.</a:t>
            </a:r>
            <a:endParaRPr lang="ru-RU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44624"/>
            <a:ext cx="446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42. Слагаемое, сумма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71144" y="76562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3647926"/>
            <a:ext cx="87511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  суммы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убрать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слагаемое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то получится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другое слагаемое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2990" y="1510816"/>
            <a:ext cx="87676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2881</TotalTime>
  <Words>1324</Words>
  <Application>Microsoft Office PowerPoint</Application>
  <PresentationFormat>Экран (4:3)</PresentationFormat>
  <Paragraphs>357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280</cp:revision>
  <dcterms:created xsi:type="dcterms:W3CDTF">2010-10-26T14:31:01Z</dcterms:created>
  <dcterms:modified xsi:type="dcterms:W3CDTF">2016-02-02T18:26:20Z</dcterms:modified>
</cp:coreProperties>
</file>