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62" r:id="rId2"/>
    <p:sldId id="372" r:id="rId3"/>
    <p:sldId id="377" r:id="rId4"/>
    <p:sldId id="373" r:id="rId5"/>
    <p:sldId id="390" r:id="rId6"/>
    <p:sldId id="371" r:id="rId7"/>
    <p:sldId id="375" r:id="rId8"/>
    <p:sldId id="352" r:id="rId9"/>
    <p:sldId id="376" r:id="rId10"/>
    <p:sldId id="378" r:id="rId11"/>
    <p:sldId id="379" r:id="rId12"/>
    <p:sldId id="353" r:id="rId13"/>
    <p:sldId id="356" r:id="rId14"/>
    <p:sldId id="357" r:id="rId15"/>
    <p:sldId id="360" r:id="rId16"/>
    <p:sldId id="382" r:id="rId17"/>
    <p:sldId id="383" r:id="rId18"/>
    <p:sldId id="384" r:id="rId19"/>
    <p:sldId id="386" r:id="rId20"/>
    <p:sldId id="385" r:id="rId21"/>
    <p:sldId id="389" r:id="rId22"/>
    <p:sldId id="3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47"/>
    <a:srgbClr val="FD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2" d="100"/>
          <a:sy n="42" d="100"/>
        </p:scale>
        <p:origin x="-98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9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«Переместительное свойство сложения»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" y="1464503"/>
            <a:ext cx="5481522" cy="2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26321" y="1340768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24328" y="2132856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3397" y="2996952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7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9769E-6 L -0.77292 0.376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46" y="18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26321" y="1340768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73397" y="2996952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53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5549E-6 L -0.79045 0.335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16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626321" y="1340768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69 L -0.5717 0.649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3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1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1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40635" y="2060848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4046E-6 L -0.44341 0.387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9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3974364"/>
            <a:ext cx="100380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3943039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1214E-6 L -0.39913 0.19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0272" y="3974364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6 L -0.57448 0.2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1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52120" y="306839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8202" y="580681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1877" y="4869160"/>
            <a:ext cx="4366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824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1214E-7 L -0.26528 0.24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428728" y="3214686"/>
            <a:ext cx="1500198" cy="1500198"/>
          </a:xfrm>
          <a:prstGeom prst="ellips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1428736"/>
            <a:ext cx="1357290" cy="1643074"/>
          </a:xfrm>
          <a:prstGeom prst="triangle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000232" y="157161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86050" y="1071546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28926" y="2928934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86182" y="278605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28992" y="1714488"/>
            <a:ext cx="57150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90548" y="1319910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7677" y="471488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29249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579655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00343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8202" y="5302757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8202" y="5806813"/>
            <a:ext cx="11176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7 -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4725144"/>
            <a:ext cx="11079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8310" y="4725144"/>
            <a:ext cx="8826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8310" y="654131"/>
            <a:ext cx="869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выражений описывают рисунок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16611" y="5461773"/>
            <a:ext cx="574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Расскажите, какие ещё выражения можно составить?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40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609" y="1988840"/>
            <a:ext cx="167710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6479" y="1988840"/>
            <a:ext cx="170387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683" y="1988840"/>
            <a:ext cx="1683711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3811" y="2780928"/>
            <a:ext cx="1676221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780928"/>
            <a:ext cx="228601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2780928"/>
            <a:ext cx="16561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992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316019" y="4459173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Для этого в режиме демонстрации воспользоваться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инструментом перо или  ручка.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09" y="1988840"/>
            <a:ext cx="160509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597" y="1931783"/>
            <a:ext cx="168923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7314" y="2873788"/>
            <a:ext cx="160625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8651" y="1929858"/>
            <a:ext cx="160973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449" y="3389726"/>
            <a:ext cx="2233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9041" y="3389726"/>
            <a:ext cx="172629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7226507" flipH="1">
            <a:off x="8253442" y="5613774"/>
            <a:ext cx="805888" cy="752025"/>
            <a:chOff x="1187624" y="1899143"/>
            <a:chExt cx="3000081" cy="2799564"/>
          </a:xfrm>
        </p:grpSpPr>
        <p:sp>
          <p:nvSpPr>
            <p:cNvPr id="37" name="Арка 36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1" name="Пятно 2 40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ятно 2 41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ятно 2 42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Капля 38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апля 39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8337254" flipH="1">
            <a:off x="3750105" y="3577613"/>
            <a:ext cx="805888" cy="752025"/>
            <a:chOff x="1187624" y="1899143"/>
            <a:chExt cx="3000081" cy="2799564"/>
          </a:xfrm>
        </p:grpSpPr>
        <p:sp>
          <p:nvSpPr>
            <p:cNvPr id="45" name="Арка 4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9" name="Пятно 2 4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ятно 2 4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ятно 2 5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Капля 4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апля 47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 rot="8337254" flipH="1">
            <a:off x="471392" y="3672709"/>
            <a:ext cx="805888" cy="752025"/>
            <a:chOff x="1187624" y="1899143"/>
            <a:chExt cx="3000081" cy="2799564"/>
          </a:xfrm>
        </p:grpSpPr>
        <p:sp>
          <p:nvSpPr>
            <p:cNvPr id="53" name="Арка 5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57" name="Пятно 2 5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ятно 2 5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ятно 2 5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Капля 5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апля 5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8337254" flipH="1">
            <a:off x="6695546" y="3905770"/>
            <a:ext cx="805888" cy="752025"/>
            <a:chOff x="1187624" y="1899143"/>
            <a:chExt cx="3000081" cy="2799564"/>
          </a:xfrm>
        </p:grpSpPr>
        <p:sp>
          <p:nvSpPr>
            <p:cNvPr id="61" name="Арка 6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65" name="Пятно 2 6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ятно 2 6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ятно 2 6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Капля 6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Капля 6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 rot="13407872" flipH="1">
            <a:off x="7181253" y="2470899"/>
            <a:ext cx="805888" cy="752025"/>
            <a:chOff x="1187624" y="1899143"/>
            <a:chExt cx="3000081" cy="2799564"/>
          </a:xfrm>
        </p:grpSpPr>
        <p:sp>
          <p:nvSpPr>
            <p:cNvPr id="85" name="Арка 8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89" name="Пятно 2 8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ятно 2 8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ятно 2 9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7" name="Капля 8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Капля 87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 rot="14313544" flipH="1">
            <a:off x="5240624" y="3952946"/>
            <a:ext cx="805888" cy="752025"/>
            <a:chOff x="1187624" y="1899143"/>
            <a:chExt cx="3000081" cy="2799564"/>
          </a:xfrm>
        </p:grpSpPr>
        <p:sp>
          <p:nvSpPr>
            <p:cNvPr id="93" name="Арка 9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97" name="Пятно 2 9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ятно 2 9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ятно 2 9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Капля 9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Капля 9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8337254" flipH="1">
            <a:off x="1877368" y="328016"/>
            <a:ext cx="805888" cy="752025"/>
            <a:chOff x="1187624" y="1899143"/>
            <a:chExt cx="3000081" cy="2799564"/>
          </a:xfrm>
        </p:grpSpPr>
        <p:sp>
          <p:nvSpPr>
            <p:cNvPr id="101" name="Арка 10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05" name="Пятно 2 10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ятно 2 10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ятно 2 10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Капля 10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Капля 10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 rot="14578479" flipH="1">
            <a:off x="1707928" y="4983457"/>
            <a:ext cx="805888" cy="752025"/>
            <a:chOff x="1187624" y="1899143"/>
            <a:chExt cx="3000081" cy="2799564"/>
          </a:xfrm>
        </p:grpSpPr>
        <p:sp>
          <p:nvSpPr>
            <p:cNvPr id="109" name="Арка 108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13" name="Пятно 2 112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ятно 2 113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ятно 2 114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Капля 110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Капля 111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43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53" y="98358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4121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1793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6195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599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3543" y="5733258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0753" y="573325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7963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2531" y="57419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3714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435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51565" y="573325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4282" y="4149080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7158" y="435769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08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609" y="1988840"/>
            <a:ext cx="160509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597" y="1931783"/>
            <a:ext cx="168923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–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7314" y="2873788"/>
            <a:ext cx="1606255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–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8651" y="1929858"/>
            <a:ext cx="160973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449" y="3389726"/>
            <a:ext cx="2233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+ 1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9041" y="3389726"/>
            <a:ext cx="172629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 + 1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517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31059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6943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2827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8711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74595" y="5645858"/>
            <a:ext cx="640742" cy="591454"/>
          </a:xfrm>
          <a:prstGeom prst="ellipse">
            <a:avLst/>
          </a:prstGeom>
          <a:solidFill>
            <a:srgbClr val="FFC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836712"/>
            <a:ext cx="87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 разбросал  Катины записи. Помоги ей навести порядок , подбери к каждому выражению его значение.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7226507" flipH="1">
            <a:off x="8253442" y="5613774"/>
            <a:ext cx="805888" cy="752025"/>
            <a:chOff x="1187624" y="1899143"/>
            <a:chExt cx="3000081" cy="2799564"/>
          </a:xfrm>
        </p:grpSpPr>
        <p:sp>
          <p:nvSpPr>
            <p:cNvPr id="37" name="Арка 36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1" name="Пятно 2 40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ятно 2 41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ятно 2 42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Капля 38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апля 39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8337254" flipH="1">
            <a:off x="3750105" y="3577613"/>
            <a:ext cx="805888" cy="752025"/>
            <a:chOff x="1187624" y="1899143"/>
            <a:chExt cx="3000081" cy="2799564"/>
          </a:xfrm>
        </p:grpSpPr>
        <p:sp>
          <p:nvSpPr>
            <p:cNvPr id="45" name="Арка 44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49" name="Пятно 2 48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ятно 2 49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ятно 2 50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Капля 46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апля 47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 rot="8337254" flipH="1">
            <a:off x="471392" y="3672709"/>
            <a:ext cx="805888" cy="752025"/>
            <a:chOff x="1187624" y="1899143"/>
            <a:chExt cx="3000081" cy="2799564"/>
          </a:xfrm>
        </p:grpSpPr>
        <p:sp>
          <p:nvSpPr>
            <p:cNvPr id="53" name="Арка 5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57" name="Пятно 2 5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ятно 2 5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ятно 2 5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Капля 5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апля 5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8337254" flipH="1">
            <a:off x="6695546" y="3905770"/>
            <a:ext cx="805888" cy="752025"/>
            <a:chOff x="1187624" y="1899143"/>
            <a:chExt cx="3000081" cy="2799564"/>
          </a:xfrm>
        </p:grpSpPr>
        <p:sp>
          <p:nvSpPr>
            <p:cNvPr id="61" name="Арка 6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65" name="Пятно 2 6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ятно 2 6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ятно 2 6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Капля 6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Капля 6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 rot="13376689" flipH="1">
            <a:off x="5240624" y="4337086"/>
            <a:ext cx="805888" cy="752025"/>
            <a:chOff x="1187624" y="1899143"/>
            <a:chExt cx="3000081" cy="2799564"/>
          </a:xfrm>
        </p:grpSpPr>
        <p:sp>
          <p:nvSpPr>
            <p:cNvPr id="93" name="Арка 9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97" name="Пятно 2 9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ятно 2 9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ятно 2 9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Капля 9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Капля 95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8337254" flipH="1">
            <a:off x="1877368" y="328016"/>
            <a:ext cx="805888" cy="752025"/>
            <a:chOff x="1187624" y="1899143"/>
            <a:chExt cx="3000081" cy="2799564"/>
          </a:xfrm>
        </p:grpSpPr>
        <p:sp>
          <p:nvSpPr>
            <p:cNvPr id="101" name="Арка 100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05" name="Пятно 2 104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ятно 2 105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ятно 2 106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Капля 102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Капля 103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 rot="13762594" flipH="1">
            <a:off x="1707928" y="4983457"/>
            <a:ext cx="805888" cy="752025"/>
            <a:chOff x="1187624" y="1899143"/>
            <a:chExt cx="3000081" cy="2799564"/>
          </a:xfrm>
        </p:grpSpPr>
        <p:sp>
          <p:nvSpPr>
            <p:cNvPr id="109" name="Арка 108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13" name="Пятно 2 112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ятно 2 113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8ED14B">
                      <a:shade val="30000"/>
                      <a:satMod val="115000"/>
                    </a:srgbClr>
                  </a:gs>
                  <a:gs pos="50000">
                    <a:srgbClr val="8ED14B">
                      <a:shade val="67500"/>
                      <a:satMod val="115000"/>
                    </a:srgbClr>
                  </a:gs>
                  <a:gs pos="100000">
                    <a:srgbClr val="8ED14B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ятно 2 114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Капля 110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Капля 111"/>
            <p:cNvSpPr/>
            <p:nvPr/>
          </p:nvSpPr>
          <p:spPr>
            <a:xfrm rot="3210181">
              <a:off x="2504437" y="3397428"/>
              <a:ext cx="698019" cy="543286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481032" y="2503357"/>
            <a:ext cx="883073" cy="3177915"/>
          </a:xfrm>
          <a:custGeom>
            <a:avLst/>
            <a:gdLst>
              <a:gd name="connsiteX0" fmla="*/ 808122 w 883073"/>
              <a:gd name="connsiteY0" fmla="*/ 0 h 3177915"/>
              <a:gd name="connsiteX1" fmla="*/ 43624 w 883073"/>
              <a:gd name="connsiteY1" fmla="*/ 869430 h 3177915"/>
              <a:gd name="connsiteX2" fmla="*/ 178535 w 883073"/>
              <a:gd name="connsiteY2" fmla="*/ 1813810 h 3177915"/>
              <a:gd name="connsiteX3" fmla="*/ 883073 w 883073"/>
              <a:gd name="connsiteY3" fmla="*/ 3177915 h 3177915"/>
              <a:gd name="connsiteX4" fmla="*/ 883073 w 883073"/>
              <a:gd name="connsiteY4" fmla="*/ 3177915 h 31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73" h="3177915">
                <a:moveTo>
                  <a:pt x="808122" y="0"/>
                </a:moveTo>
                <a:cubicBezTo>
                  <a:pt x="478338" y="283564"/>
                  <a:pt x="148555" y="567129"/>
                  <a:pt x="43624" y="869430"/>
                </a:cubicBezTo>
                <a:cubicBezTo>
                  <a:pt x="-61307" y="1171731"/>
                  <a:pt x="38627" y="1429063"/>
                  <a:pt x="178535" y="1813810"/>
                </a:cubicBezTo>
                <a:cubicBezTo>
                  <a:pt x="318443" y="2198558"/>
                  <a:pt x="883073" y="3177915"/>
                  <a:pt x="883073" y="3177915"/>
                </a:cubicBezTo>
                <a:lnTo>
                  <a:pt x="883073" y="3177915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1633928" y="2443397"/>
            <a:ext cx="2338465" cy="3327816"/>
          </a:xfrm>
          <a:custGeom>
            <a:avLst/>
            <a:gdLst>
              <a:gd name="connsiteX0" fmla="*/ 2338465 w 2338465"/>
              <a:gd name="connsiteY0" fmla="*/ 0 h 3327816"/>
              <a:gd name="connsiteX1" fmla="*/ 1693888 w 2338465"/>
              <a:gd name="connsiteY1" fmla="*/ 1738859 h 3327816"/>
              <a:gd name="connsiteX2" fmla="*/ 59961 w 2338465"/>
              <a:gd name="connsiteY2" fmla="*/ 3252865 h 3327816"/>
              <a:gd name="connsiteX3" fmla="*/ 59961 w 2338465"/>
              <a:gd name="connsiteY3" fmla="*/ 3252865 h 3327816"/>
              <a:gd name="connsiteX4" fmla="*/ 0 w 2338465"/>
              <a:gd name="connsiteY4" fmla="*/ 3327816 h 332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465" h="3327816">
                <a:moveTo>
                  <a:pt x="2338465" y="0"/>
                </a:moveTo>
                <a:cubicBezTo>
                  <a:pt x="2206052" y="598357"/>
                  <a:pt x="2073639" y="1196715"/>
                  <a:pt x="1693888" y="1738859"/>
                </a:cubicBezTo>
                <a:cubicBezTo>
                  <a:pt x="1314137" y="2281003"/>
                  <a:pt x="59961" y="3252865"/>
                  <a:pt x="59961" y="3252865"/>
                </a:cubicBezTo>
                <a:lnTo>
                  <a:pt x="59961" y="3252865"/>
                </a:lnTo>
                <a:lnTo>
                  <a:pt x="0" y="3327816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4107305" y="2443397"/>
            <a:ext cx="3102964" cy="3207895"/>
          </a:xfrm>
          <a:custGeom>
            <a:avLst/>
            <a:gdLst>
              <a:gd name="connsiteX0" fmla="*/ 3102964 w 3102964"/>
              <a:gd name="connsiteY0" fmla="*/ 0 h 3207895"/>
              <a:gd name="connsiteX1" fmla="*/ 2233534 w 3102964"/>
              <a:gd name="connsiteY1" fmla="*/ 659567 h 3207895"/>
              <a:gd name="connsiteX2" fmla="*/ 2023672 w 3102964"/>
              <a:gd name="connsiteY2" fmla="*/ 1184223 h 3207895"/>
              <a:gd name="connsiteX3" fmla="*/ 0 w 3102964"/>
              <a:gd name="connsiteY3" fmla="*/ 3207895 h 3207895"/>
              <a:gd name="connsiteX4" fmla="*/ 0 w 3102964"/>
              <a:gd name="connsiteY4" fmla="*/ 3207895 h 32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964" h="3207895">
                <a:moveTo>
                  <a:pt x="3102964" y="0"/>
                </a:moveTo>
                <a:cubicBezTo>
                  <a:pt x="2758190" y="231098"/>
                  <a:pt x="2413416" y="462197"/>
                  <a:pt x="2233534" y="659567"/>
                </a:cubicBezTo>
                <a:cubicBezTo>
                  <a:pt x="2053652" y="856937"/>
                  <a:pt x="2395928" y="759502"/>
                  <a:pt x="2023672" y="1184223"/>
                </a:cubicBezTo>
                <a:cubicBezTo>
                  <a:pt x="1651416" y="1608944"/>
                  <a:pt x="0" y="3207895"/>
                  <a:pt x="0" y="3207895"/>
                </a:cubicBezTo>
                <a:lnTo>
                  <a:pt x="0" y="3207895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1783830" y="3387777"/>
            <a:ext cx="3127828" cy="2473377"/>
          </a:xfrm>
          <a:custGeom>
            <a:avLst/>
            <a:gdLst>
              <a:gd name="connsiteX0" fmla="*/ 3072983 w 3127828"/>
              <a:gd name="connsiteY0" fmla="*/ 0 h 2473377"/>
              <a:gd name="connsiteX1" fmla="*/ 2713219 w 3127828"/>
              <a:gd name="connsiteY1" fmla="*/ 1034321 h 2473377"/>
              <a:gd name="connsiteX2" fmla="*/ 0 w 3127828"/>
              <a:gd name="connsiteY2" fmla="*/ 2473377 h 2473377"/>
              <a:gd name="connsiteX3" fmla="*/ 0 w 3127828"/>
              <a:gd name="connsiteY3" fmla="*/ 2473377 h 24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828" h="2473377">
                <a:moveTo>
                  <a:pt x="3072983" y="0"/>
                </a:moveTo>
                <a:cubicBezTo>
                  <a:pt x="3149183" y="311046"/>
                  <a:pt x="3225383" y="622092"/>
                  <a:pt x="2713219" y="1034321"/>
                </a:cubicBezTo>
                <a:cubicBezTo>
                  <a:pt x="2201055" y="1446550"/>
                  <a:pt x="0" y="2473377"/>
                  <a:pt x="0" y="2473377"/>
                </a:cubicBezTo>
                <a:lnTo>
                  <a:pt x="0" y="2473377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2160538" y="3942413"/>
            <a:ext cx="5619357" cy="1693889"/>
          </a:xfrm>
          <a:custGeom>
            <a:avLst/>
            <a:gdLst>
              <a:gd name="connsiteX0" fmla="*/ 132957 w 5619357"/>
              <a:gd name="connsiteY0" fmla="*/ 0 h 1693889"/>
              <a:gd name="connsiteX1" fmla="*/ 372800 w 5619357"/>
              <a:gd name="connsiteY1" fmla="*/ 449705 h 1693889"/>
              <a:gd name="connsiteX2" fmla="*/ 3295882 w 5619357"/>
              <a:gd name="connsiteY2" fmla="*/ 1169233 h 1693889"/>
              <a:gd name="connsiteX3" fmla="*/ 5619357 w 5619357"/>
              <a:gd name="connsiteY3" fmla="*/ 1693889 h 1693889"/>
              <a:gd name="connsiteX4" fmla="*/ 5619357 w 5619357"/>
              <a:gd name="connsiteY4" fmla="*/ 1693889 h 16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357" h="1693889">
                <a:moveTo>
                  <a:pt x="132957" y="0"/>
                </a:moveTo>
                <a:cubicBezTo>
                  <a:pt x="-10699" y="127416"/>
                  <a:pt x="-154354" y="254833"/>
                  <a:pt x="372800" y="449705"/>
                </a:cubicBezTo>
                <a:cubicBezTo>
                  <a:pt x="899954" y="644577"/>
                  <a:pt x="2421456" y="961869"/>
                  <a:pt x="3295882" y="1169233"/>
                </a:cubicBezTo>
                <a:cubicBezTo>
                  <a:pt x="4170308" y="1376597"/>
                  <a:pt x="5619357" y="1693889"/>
                  <a:pt x="5619357" y="1693889"/>
                </a:cubicBezTo>
                <a:lnTo>
                  <a:pt x="5619357" y="1693889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5456420" y="3912433"/>
            <a:ext cx="2508094" cy="1798819"/>
          </a:xfrm>
          <a:custGeom>
            <a:avLst/>
            <a:gdLst>
              <a:gd name="connsiteX0" fmla="*/ 2368446 w 2508094"/>
              <a:gd name="connsiteY0" fmla="*/ 0 h 1798819"/>
              <a:gd name="connsiteX1" fmla="*/ 2248524 w 2508094"/>
              <a:gd name="connsiteY1" fmla="*/ 689547 h 1798819"/>
              <a:gd name="connsiteX2" fmla="*/ 0 w 2508094"/>
              <a:gd name="connsiteY2" fmla="*/ 1798819 h 1798819"/>
              <a:gd name="connsiteX3" fmla="*/ 0 w 2508094"/>
              <a:gd name="connsiteY3" fmla="*/ 1798819 h 17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94" h="1798819">
                <a:moveTo>
                  <a:pt x="2368446" y="0"/>
                </a:moveTo>
                <a:cubicBezTo>
                  <a:pt x="2505855" y="194872"/>
                  <a:pt x="2643265" y="389744"/>
                  <a:pt x="2248524" y="689547"/>
                </a:cubicBezTo>
                <a:cubicBezTo>
                  <a:pt x="1853783" y="989350"/>
                  <a:pt x="0" y="1798819"/>
                  <a:pt x="0" y="1798819"/>
                </a:cubicBezTo>
                <a:lnTo>
                  <a:pt x="0" y="1798819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 rot="13407872" flipH="1">
            <a:off x="7181253" y="2470899"/>
            <a:ext cx="805888" cy="752025"/>
            <a:chOff x="1187624" y="1899143"/>
            <a:chExt cx="3000081" cy="2799564"/>
          </a:xfrm>
        </p:grpSpPr>
        <p:sp>
          <p:nvSpPr>
            <p:cNvPr id="123" name="Арка 122"/>
            <p:cNvSpPr/>
            <p:nvPr/>
          </p:nvSpPr>
          <p:spPr>
            <a:xfrm rot="6975018">
              <a:off x="1512170" y="3563517"/>
              <a:ext cx="1495991" cy="774389"/>
            </a:xfrm>
            <a:prstGeom prst="blockArc">
              <a:avLst>
                <a:gd name="adj1" fmla="val 10800000"/>
                <a:gd name="adj2" fmla="val 19778117"/>
                <a:gd name="adj3" fmla="val 1060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1187624" y="1899143"/>
              <a:ext cx="3000081" cy="1974565"/>
              <a:chOff x="3877128" y="1845354"/>
              <a:chExt cx="3000081" cy="1974565"/>
            </a:xfrm>
            <a:solidFill>
              <a:srgbClr val="FFC000"/>
            </a:solidFill>
          </p:grpSpPr>
          <p:sp>
            <p:nvSpPr>
              <p:cNvPr id="127" name="Пятно 2 126"/>
              <p:cNvSpPr/>
              <p:nvPr/>
            </p:nvSpPr>
            <p:spPr>
              <a:xfrm rot="21298167">
                <a:off x="4816743" y="1845354"/>
                <a:ext cx="1008112" cy="1885819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ятно 2 127"/>
              <p:cNvSpPr/>
              <p:nvPr/>
            </p:nvSpPr>
            <p:spPr>
              <a:xfrm rot="17765127">
                <a:off x="4267802" y="2204265"/>
                <a:ext cx="1008112" cy="178946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ятно 2 128"/>
              <p:cNvSpPr/>
              <p:nvPr/>
            </p:nvSpPr>
            <p:spPr>
              <a:xfrm rot="3114818">
                <a:off x="5293033" y="2235743"/>
                <a:ext cx="1008112" cy="2160240"/>
              </a:xfrm>
              <a:prstGeom prst="irregularSeal2">
                <a:avLst/>
              </a:prstGeom>
              <a:gradFill flip="none" rotWithShape="1">
                <a:gsLst>
                  <a:gs pos="0">
                    <a:srgbClr val="F68B32">
                      <a:shade val="30000"/>
                      <a:satMod val="115000"/>
                    </a:srgbClr>
                  </a:gs>
                  <a:gs pos="50000">
                    <a:srgbClr val="F68B32">
                      <a:shade val="67500"/>
                      <a:satMod val="115000"/>
                    </a:srgbClr>
                  </a:gs>
                  <a:gs pos="100000">
                    <a:srgbClr val="F68B3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5" name="Капля 124"/>
            <p:cNvSpPr/>
            <p:nvPr/>
          </p:nvSpPr>
          <p:spPr>
            <a:xfrm rot="12569188">
              <a:off x="2100841" y="3395028"/>
              <a:ext cx="534520" cy="526885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Капля 125"/>
            <p:cNvSpPr/>
            <p:nvPr/>
          </p:nvSpPr>
          <p:spPr>
            <a:xfrm rot="3210181">
              <a:off x="2518765" y="3404651"/>
              <a:ext cx="698019" cy="507638"/>
            </a:xfrm>
            <a:prstGeom prst="teardrop">
              <a:avLst>
                <a:gd name="adj" fmla="val 170051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842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6379" y="4117702"/>
            <a:ext cx="8676456" cy="108012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7" y="1916832"/>
            <a:ext cx="3629885" cy="32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95" y="2707122"/>
            <a:ext cx="890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84" y="567844"/>
            <a:ext cx="911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корзине лежало 5 яблок. Пять ребят получили по одному яблоку, и при этом одно осталось в корзине.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Могло ли так быть?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6" y="2986686"/>
            <a:ext cx="1026760" cy="8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4521">
            <a:off x="2113518" y="2846143"/>
            <a:ext cx="1050399" cy="8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62" y="2707122"/>
            <a:ext cx="8905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7" y="2842625"/>
            <a:ext cx="1094951" cy="8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93388" y="534655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635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53" y="98358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4121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1793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6195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599" y="164121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162880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3543" y="5733258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90753" y="573325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7963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2531" y="57419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3714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4358" y="5741969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51565" y="573325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4282" y="4149080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30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8003 -0.6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3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756 -0.6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0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23281 -0.6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30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0261 -0.5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043608" y="2255230"/>
            <a:ext cx="5523716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3305">
            <a:off x="5078803" y="1182860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6613419">
            <a:off x="5886128" y="780332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424">
            <a:off x="5223364" y="1048157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 rot="12719626">
            <a:off x="7170836" y="1146138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838">
            <a:off x="6137289" y="1040806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 rot="9863917">
            <a:off x="6643921" y="785735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4145">
            <a:off x="6627042" y="1089588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68396">
            <a:off x="5804878" y="1427210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53732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587727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4286" y="53732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4286" y="587727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196" y="2195314"/>
            <a:ext cx="5351019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286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423386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171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93642E-7 L 0.1923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196" y="2195314"/>
            <a:ext cx="5351019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286" y="5426060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51906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423386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228" y="1378622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724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93642E-7 L 0.2126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55814" y="1743199"/>
            <a:ext cx="18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слагаемые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165197" y="2195314"/>
            <a:ext cx="5828018" cy="1925399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2449">
            <a:off x="1073663" y="2798708"/>
            <a:ext cx="948814" cy="7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97" y="2950356"/>
            <a:ext cx="1033529" cy="10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017">
            <a:off x="2630319" y="3034642"/>
            <a:ext cx="1093166" cy="10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 rot="19479768">
            <a:off x="3234350" y="3694547"/>
            <a:ext cx="954405" cy="665554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267781">
            <a:off x="1869021" y="2340185"/>
            <a:ext cx="927177" cy="6725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45" y="1844824"/>
            <a:ext cx="3635317" cy="2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04981" y="3569490"/>
            <a:ext cx="803732" cy="499992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1730">
            <a:off x="4967489" y="3293332"/>
            <a:ext cx="903814" cy="88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286" y="5930116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463" y="40093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суммы подходят к рисунку Кати?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282" y="5157192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342908"/>
            <a:ext cx="860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эти суммы?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323" y="1355758"/>
            <a:ext cx="151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2994" y="1355758"/>
            <a:ext cx="180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66" y="4449306"/>
            <a:ext cx="457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эти суммы равны 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96" y="5157192"/>
            <a:ext cx="860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перестановки слагаемых сумма не изменяется.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771" y="1052736"/>
            <a:ext cx="11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6986" y="1052736"/>
            <a:ext cx="11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сумма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4296" y="1743199"/>
            <a:ext cx="18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слагаемые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2324" y="135575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13652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5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/>
      <p:bldP spid="3" grpId="0"/>
      <p:bldP spid="31" grpId="0"/>
      <p:bldP spid="32" grpId="0"/>
      <p:bldP spid="5" grpId="0"/>
      <p:bldP spid="33" grpId="0"/>
      <p:bldP spid="3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63" y="57811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не вычисляя.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357694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747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747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747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6747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1052736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19168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70892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37170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14282" y="5301208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63" y="57811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Сравни, не вычисляя.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747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039781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747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1873160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747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6747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706539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3539917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1052736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1916832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2708920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3645024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-108520" y="44624"/>
            <a:ext cx="839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41. Переместительное свойство сложения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6916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0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480" y="5929329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34" y="5786453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7151" y="4922282"/>
            <a:ext cx="18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14282" y="5301208"/>
            <a:ext cx="87154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020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1441 -0.69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4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358E-6 L 0.03854 -0.563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8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224 -0.4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226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6358E-6 L 0.37466 -0.32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6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16" grpId="0" animBg="1"/>
      <p:bldP spid="12" grpId="0" animBg="1"/>
      <p:bldP spid="1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2391</TotalTime>
  <Words>1254</Words>
  <Application>Microsoft Office PowerPoint</Application>
  <PresentationFormat>Экран (4:3)</PresentationFormat>
  <Paragraphs>277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238</cp:revision>
  <dcterms:created xsi:type="dcterms:W3CDTF">2010-10-26T14:31:01Z</dcterms:created>
  <dcterms:modified xsi:type="dcterms:W3CDTF">2016-02-02T18:26:06Z</dcterms:modified>
</cp:coreProperties>
</file>