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64" r:id="rId6"/>
    <p:sldId id="265" r:id="rId7"/>
    <p:sldId id="266" r:id="rId8"/>
    <p:sldId id="272" r:id="rId9"/>
    <p:sldId id="267" r:id="rId10"/>
    <p:sldId id="273" r:id="rId11"/>
    <p:sldId id="274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24" autoAdjust="0"/>
  </p:normalViewPr>
  <p:slideViewPr>
    <p:cSldViewPr>
      <p:cViewPr varScale="1">
        <p:scale>
          <a:sx n="83" d="100"/>
          <a:sy n="83" d="100"/>
        </p:scale>
        <p:origin x="25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2">
                <a:lumMod val="40000"/>
                <a:lumOff val="60000"/>
                <a:alpha val="49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9;\Desktop\&#1076;&#1077;&#1085;&#1100;%20&#1086;&#1090;&#1082;&#1088;&#1099;&#1090;&#1099;&#1093;%20&#1076;&#1074;&#1077;&#1088;&#1077;&#1081;\&#1074;%20&#1082;&#1072;&#1078;&#1076;&#1086;&#1084;%20&#1084;&#1072;&#1083;&#1077;&#1085;&#1100;&#1082;&#1086;&#1084;%20&#1088;&#1077;&#1073;&#1077;&#1085;&#1082;&#1077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9;\Desktop\&#1076;&#1077;&#1085;&#1100;%20&#1086;&#1090;&#1082;&#1088;&#1099;&#1090;&#1099;&#1093;%20&#1076;&#1074;&#1077;&#1088;&#1077;&#1081;\&#1074;&#1084;&#1077;&#1089;&#1090;&#1077;%20&#1074;&#1077;&#1089;&#1077;&#1083;&#1086;%20&#1096;&#1072;&#1075;&#1072;&#1090;&#1100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34" y="1000108"/>
            <a:ext cx="7929618" cy="31432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основ здорового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образа жизни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детей младшего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дошкольного возраста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5286388"/>
            <a:ext cx="4057672" cy="121444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Кунгурова И.В.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25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Нижневартовска детский сад №69 «Светофорчик»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20" y="4714884"/>
            <a:ext cx="296718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Ирис\Desktop\фото 1 мл\здоровье\DSC_0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0"/>
            <a:ext cx="593215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Users\Ирис\Desktop\фото 1 мл\здоровье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71744"/>
            <a:ext cx="6072230" cy="40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5" descr="C:\Users\Ирис\Desktop\фото 1 мл\здоровье\DSC_02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71644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 descr="C:\Users\Ирис\Desktop\фото 1 мл\здоровье\DSC_02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951" y="735695"/>
            <a:ext cx="8844303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2" descr="C:\Users\Ирис\Desktop\фото 1 мл\здоровье\DSC_02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7718" y="3186873"/>
            <a:ext cx="9144000" cy="605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C:\Users\Ирис\Desktop\фото 1 мл\здоровье\DSC_03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2276872"/>
            <a:ext cx="9599267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Ирис\Desktop\фото 1 мл\здоровье\DSC_03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2215"/>
            <a:ext cx="711858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7" descr="C:\Users\Ирис\Desktop\фото 1 мл\здоровье\DSC_0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1423" y="4454244"/>
            <a:ext cx="7561222" cy="500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C:\Users\Ирис\Desktop\фото 1 мл\здоровье\DSC_0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3409315"/>
            <a:ext cx="8001056" cy="529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9" descr="C:\Users\Ирис\Desktop\фото 1 мл\здоровье\DSC_03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8175" y="2810234"/>
            <a:ext cx="8628591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8" descr="C:\Users\Ирис\Desktop\фото 1 мл\здоровье\DSC_03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2276872"/>
            <a:ext cx="873644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Ирис\Desktop\фото 1 мл\Новая папка (2)\DSC_00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4"/>
          <a:stretch>
            <a:fillRect/>
          </a:stretch>
        </p:blipFill>
        <p:spPr bwMode="auto">
          <a:xfrm>
            <a:off x="-4356992" y="4437112"/>
            <a:ext cx="7929586" cy="648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0"/>
            <a:ext cx="8572560" cy="1643050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помощь в работе с дошкольником оказывает художественная литература (стихи, </a:t>
            </a:r>
            <a:r>
              <a:rPr lang="ru-RU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народные песни, рассказы)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Ирис\Desktop\фото 1 мл\коникулы\DSC_0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558" y="877633"/>
            <a:ext cx="8501122" cy="563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Ирис\Desktop\фото 1 мл\коникулы\DSC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4937" y="3537241"/>
            <a:ext cx="8778437" cy="581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Ирис\Desktop\фото 1 мл\коникулы\DSC_0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6076" y="2894575"/>
            <a:ext cx="9102009" cy="602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с\Desktop\фото 1 мл\23 февраля\DSC_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782277" cy="5929354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G:\Влад\20140515_095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/>
          <a:stretch>
            <a:fillRect/>
          </a:stretch>
        </p:blipFill>
        <p:spPr bwMode="auto">
          <a:xfrm>
            <a:off x="-15020" y="1214398"/>
            <a:ext cx="864399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okcube.ru/uploads/taginator/Jan-2013/konspekt-zanyatiya-v-dou-po-teme-zdo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0042"/>
            <a:ext cx="5429288" cy="5860003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-kitty.ru/uploads/posts/2010-05/1274073310_ssho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37388"/>
            <a:ext cx="8001056" cy="60311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14290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1000132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Компоненты здорового образа жизни 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285852" y="1714488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00034" y="2500306"/>
            <a:ext cx="2000264" cy="1000132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Режим дня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4786322"/>
            <a:ext cx="2714644" cy="1128714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Оптимальный двигательный режим</a:t>
            </a:r>
          </a:p>
        </p:txBody>
      </p:sp>
      <p:sp>
        <p:nvSpPr>
          <p:cNvPr id="10" name="Овал 9"/>
          <p:cNvSpPr/>
          <p:nvPr/>
        </p:nvSpPr>
        <p:spPr>
          <a:xfrm>
            <a:off x="3071802" y="3000372"/>
            <a:ext cx="2214578" cy="914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Правильное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питание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72232" y="2500306"/>
            <a:ext cx="2571768" cy="1428760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Соблюдение норм  личной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гигиены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57884" y="4357694"/>
            <a:ext cx="2500330" cy="928694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Закаливание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3929058" y="5500702"/>
            <a:ext cx="2714644" cy="928694"/>
          </a:xfrm>
          <a:prstGeom prst="ellipse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Благоприятная обстановка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500166" y="2285992"/>
            <a:ext cx="307183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750463" y="1964521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36149" y="3178967"/>
            <a:ext cx="364333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4857752" y="2500306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6715140" y="157161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282" y="0"/>
            <a:ext cx="8358278" cy="1928802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 способствуют всестороннему развитию детей, содействуют оздоровлению организма, воспитывают самостоятельность и творческую инициативу.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Ирис\Desktop\фото 1 мл\фото\DSC_01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258561" cy="414528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Ирис\Desktop\фото 1 мл\DSC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" y="3212976"/>
            <a:ext cx="8286808" cy="548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2844" y="0"/>
            <a:ext cx="8572560" cy="1785926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Ежедневная прогулка – наиболее эффективный вид отдыха, способствующий укреплению организма и закаливанию его.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с\Desktop\фото 1 мл\здоровье\DSC_0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9"/>
          <a:stretch>
            <a:fillRect/>
          </a:stretch>
        </p:blipFill>
        <p:spPr bwMode="auto">
          <a:xfrm>
            <a:off x="2428860" y="1500174"/>
            <a:ext cx="4357718" cy="482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Ирис\Desktop\фото 1 мл\здоровье\DSC_0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5" y="1500174"/>
            <a:ext cx="5876033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Ирис\Desktop\фото 1 мл\здоровье\DSC_0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389" y="2554144"/>
            <a:ext cx="8952162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Ирис\Desktop\фото 1 мл\здоровье\DSC_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4725144"/>
            <a:ext cx="8643998" cy="572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C:\Users\Ирис\Desktop\фото 1 мл\здоровье\DSC_02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799" y="3484665"/>
            <a:ext cx="8931151" cy="5915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42910" y="214290"/>
            <a:ext cx="7929650" cy="2428892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Пальчиковый массаж благоприятствует </a:t>
            </a:r>
            <a:r>
              <a:rPr lang="ru-RU" sz="2400" b="1" dirty="0" err="1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устойчивости и физическому здоровью, повышает функциональную деятельность головного мозга, тонизирует весь организм.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Ирис\Desktop\фото 1 мл\фото\DSC_0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9071"/>
            <a:ext cx="3442836" cy="2828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Ирис\Desktop\фото 1 мл\здоровье\DSC_02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19" y="3356992"/>
            <a:ext cx="4327641" cy="2866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в каждом маленьком ребе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Ирис\Desktop\фото 1 мл\фото\DSC_0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48"/>
            <a:ext cx="5673050" cy="375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Ирис\Desktop\фото 1 мл\фото\DSC_0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668715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Ирис\Desktop\фото 1 мл\фото\DSC_0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4413"/>
            <a:ext cx="7118585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214290"/>
            <a:ext cx="8572560" cy="1785950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наилучшее время для закрепления на всю жизнь привычек к чистоте, соблюдению правил личной гигиены.</a:t>
            </a:r>
          </a:p>
        </p:txBody>
      </p:sp>
      <p:pic>
        <p:nvPicPr>
          <p:cNvPr id="3" name="Picture 3" descr="C:\Users\Ирис\Desktop\фото 1 мл\здоровье\DSC_0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74206"/>
            <a:ext cx="485358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Ирис\Desktop\фото 1 мл\здоровье\DSC_0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440" y="5891492"/>
            <a:ext cx="5392869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Ирис\Desktop\фото 1 мл\здоровье\DSC_02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608" y="4686340"/>
            <a:ext cx="690287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Ирис\Desktop\фото 1 мл\здоровье\DSC_02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3446" y="3159484"/>
            <a:ext cx="7500990" cy="496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Users\Ирис\Desktop\фото 1 мл\здоровье\DSC_02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00" y="2768694"/>
            <a:ext cx="8433886" cy="55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Users\Ирис\Desktop\фото 1 мл\здоровье\DSC_02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" y="2453397"/>
            <a:ext cx="8785503" cy="581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вместе весело шаг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140</Words>
  <Application>Microsoft Office PowerPoint</Application>
  <PresentationFormat>Экран (4:3)</PresentationFormat>
  <Paragraphs>26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Ирис</dc:creator>
  <cp:lastModifiedBy>Артём Латышев</cp:lastModifiedBy>
  <cp:revision>89</cp:revision>
  <dcterms:created xsi:type="dcterms:W3CDTF">2014-04-03T15:31:01Z</dcterms:created>
  <dcterms:modified xsi:type="dcterms:W3CDTF">2016-02-07T16:27:12Z</dcterms:modified>
</cp:coreProperties>
</file>