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40" r:id="rId2"/>
    <p:sldId id="343" r:id="rId3"/>
    <p:sldId id="349" r:id="rId4"/>
    <p:sldId id="344" r:id="rId5"/>
    <p:sldId id="348" r:id="rId6"/>
    <p:sldId id="351" r:id="rId7"/>
    <p:sldId id="350" r:id="rId8"/>
    <p:sldId id="338" r:id="rId9"/>
    <p:sldId id="345" r:id="rId10"/>
    <p:sldId id="353" r:id="rId11"/>
    <p:sldId id="352" r:id="rId12"/>
    <p:sldId id="354" r:id="rId13"/>
    <p:sldId id="355" r:id="rId14"/>
    <p:sldId id="34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9B3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2" d="100"/>
          <a:sy n="42" d="100"/>
        </p:scale>
        <p:origin x="-98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8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32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1-5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9" y="1729796"/>
            <a:ext cx="4961762" cy="245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84"/>
          <p:cNvSpPr/>
          <p:nvPr/>
        </p:nvSpPr>
        <p:spPr>
          <a:xfrm>
            <a:off x="1848662" y="3717032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5556414" y="4515399"/>
            <a:ext cx="1967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3607" y="3729403"/>
            <a:ext cx="263544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+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164" y="4500409"/>
            <a:ext cx="19347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+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5400000">
            <a:off x="7897996" y="2300878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342" y="476672"/>
            <a:ext cx="8827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два равенства можно записать к каждому рисунку?  Расскажи, сколько всего прибавили  и сколько всего вычли?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94814" y="3789040"/>
            <a:ext cx="27295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811237" y="2314437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133490" y="2314437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0848" y="2330362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78168" y="2314611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455743" y="2314437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4543" y="2393243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7365" y="2368044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3009" y="2368044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Блок-схема: узел 28"/>
          <p:cNvSpPr/>
          <p:nvPr/>
        </p:nvSpPr>
        <p:spPr>
          <a:xfrm>
            <a:off x="2179858" y="2304709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1502879" y="2291416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0440" y="2368044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488812" y="2314611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87" y="2028820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846495" y="1589689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819964" y="2288416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20837" y="2368044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56" y="2040609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547664" y="1601478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44671" y="2872100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246629" y="3016116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7220421" y="2300704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542674" y="2300704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860032" y="2316629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187352" y="2300878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864927" y="2300704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23727" y="2379510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96549" y="2354311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42193" y="2354311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0" name="Блок-схема: узел 49"/>
          <p:cNvSpPr/>
          <p:nvPr/>
        </p:nvSpPr>
        <p:spPr>
          <a:xfrm>
            <a:off x="6589042" y="2290976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Блок-схема: узел 50"/>
          <p:cNvSpPr/>
          <p:nvPr/>
        </p:nvSpPr>
        <p:spPr>
          <a:xfrm>
            <a:off x="7950033" y="227768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19624" y="2354311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8224" y="1972052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661529" y="1556792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Блок-схема: узел 64"/>
          <p:cNvSpPr/>
          <p:nvPr/>
        </p:nvSpPr>
        <p:spPr>
          <a:xfrm>
            <a:off x="7267118" y="227468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30021" y="2354311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89393" y="1983841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7324182" y="1556792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695373" y="2780928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7025064" y="2924944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79988" y="583370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7956376" y="580526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8552196" y="580526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7949662" y="580526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8545482" y="580526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1180105" y="3713164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5500585" y="3776461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169142" y="3780329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247115" y="4509158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1864655" y="4500409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715245" y="3717031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729772" y="4481704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6948264" y="3807366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6962791" y="4530389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6031916" y="580526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013178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6653518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308304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308304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1336145" y="5785545"/>
            <a:ext cx="195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48555E-6 L -0.53455 -0.3047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6" y="-15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2.48555E-6 L -0.46563 -0.3047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94" y="-15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8555E-6 L -0.51076 -0.3047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38" y="-15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48555E-6 L -0.52586 -0.189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2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8555E-6 L -0.50278 -0.189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9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79" grpId="0" animBg="1"/>
      <p:bldP spid="74" grpId="0" animBg="1"/>
      <p:bldP spid="80" grpId="0" animBg="1"/>
      <p:bldP spid="81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84"/>
          <p:cNvSpPr/>
          <p:nvPr/>
        </p:nvSpPr>
        <p:spPr>
          <a:xfrm>
            <a:off x="1848662" y="3717032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5556414" y="4515399"/>
            <a:ext cx="1967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3607" y="3729403"/>
            <a:ext cx="263544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+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164" y="4500409"/>
            <a:ext cx="19347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+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5400000">
            <a:off x="7897996" y="2300878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342" y="476672"/>
            <a:ext cx="8827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два равенства можно записать к каждому рисунку?  Расскажи, сколько всего прибавили  и сколько всего вычли?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94814" y="3789040"/>
            <a:ext cx="27295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811237" y="2314437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133490" y="2314437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0848" y="2330362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78168" y="2314611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455743" y="2314437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4543" y="2393243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7365" y="2368044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3009" y="2368044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Блок-схема: узел 28"/>
          <p:cNvSpPr/>
          <p:nvPr/>
        </p:nvSpPr>
        <p:spPr>
          <a:xfrm>
            <a:off x="2179858" y="2304709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1502879" y="2291416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0440" y="2368044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488812" y="2314611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87" y="2028820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846495" y="1589689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819964" y="2288416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20837" y="2368044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56" y="2040609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547664" y="1601478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44671" y="2872100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246629" y="3016116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7220421" y="2300704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542674" y="2300704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860032" y="2316629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187352" y="2300878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864927" y="2300704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23727" y="2379510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96549" y="2354311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42193" y="2354311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0" name="Блок-схема: узел 49"/>
          <p:cNvSpPr/>
          <p:nvPr/>
        </p:nvSpPr>
        <p:spPr>
          <a:xfrm>
            <a:off x="6589042" y="2290976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Блок-схема: узел 50"/>
          <p:cNvSpPr/>
          <p:nvPr/>
        </p:nvSpPr>
        <p:spPr>
          <a:xfrm>
            <a:off x="7950033" y="227768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19624" y="2354311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8224" y="1972052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661529" y="1556792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Блок-схема: узел 64"/>
          <p:cNvSpPr/>
          <p:nvPr/>
        </p:nvSpPr>
        <p:spPr>
          <a:xfrm>
            <a:off x="7267118" y="227468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30021" y="2354311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89393" y="1983841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7324182" y="1556792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641585" y="2780928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7025064" y="2924944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79988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7956376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8552196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1180105" y="3713164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5500585" y="3776461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169142" y="3780329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247115" y="4509158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1864655" y="4500409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715245" y="3717031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729772" y="4481704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6948264" y="3807366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6962791" y="4530389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940152" y="580526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1147496" y="372940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1834675" y="449605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697163" y="448170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949401" y="580301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8551396" y="580301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959908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6682480" y="580301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7328060" y="580301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1805716" y="3717032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2685159" y="3717032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325236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336145" y="5785545"/>
            <a:ext cx="195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2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0046 L -0.04827 -0.294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-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48555E-6 L 0.02466 -0.294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" y="-14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04045 -0.2942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-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78035E-8 L -0.04861 -0.188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-94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48555E-6 L -0.04045 -0.189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-94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9" grpId="0" animBg="1"/>
      <p:bldP spid="99" grpId="0" animBg="1"/>
      <p:bldP spid="100" grpId="0" animBg="1"/>
      <p:bldP spid="101" grpId="0" animBg="1"/>
      <p:bldP spid="1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342" y="476672"/>
            <a:ext cx="8827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*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Устрой соревнования с другом. Кто из вас быстрее найдёт последнее число в « цепочке»?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8448" y="2332857"/>
            <a:ext cx="364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51184" y="1895726"/>
            <a:ext cx="6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48477" y="189572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67314" y="1895726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93680" y="1895726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03819" y="2090529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2279382" y="2060848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4154945" y="2060848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030508" y="2060848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7906072" y="2060848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>
            <a:stCxn id="2" idx="6"/>
          </p:cNvCxnSpPr>
          <p:nvPr/>
        </p:nvCxnSpPr>
        <p:spPr>
          <a:xfrm>
            <a:off x="1318219" y="2547729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3203848" y="2564904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5076056" y="2564904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6948264" y="2564904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56571" y="3645024"/>
            <a:ext cx="30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93212" y="3284984"/>
            <a:ext cx="6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190505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09342" y="3284984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35708" y="3284984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445847" y="3479787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2321410" y="3450106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4196973" y="3450106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6072536" y="3450106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948100" y="3450106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7" name="Прямая со стрелкой 116"/>
          <p:cNvCxnSpPr>
            <a:stCxn id="112" idx="6"/>
          </p:cNvCxnSpPr>
          <p:nvPr/>
        </p:nvCxnSpPr>
        <p:spPr>
          <a:xfrm>
            <a:off x="1360247" y="3936987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3245876" y="3954162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118084" y="3954162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6990292" y="3954162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87884" y="4532927"/>
            <a:ext cx="863258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режиме демонстрации воспользоваться цифрами на магнитиках .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Блок-схема: сохраненные данные 145"/>
          <p:cNvSpPr/>
          <p:nvPr/>
        </p:nvSpPr>
        <p:spPr>
          <a:xfrm rot="4632687" flipH="1">
            <a:off x="6511642" y="4133847"/>
            <a:ext cx="124359" cy="142582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73342" y="476672"/>
            <a:ext cx="8827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*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Устрой соревнования с другом. Кто из вас быстрее найдёт последнее число в « цепочке»?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8448" y="2332857"/>
            <a:ext cx="364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51184" y="1895726"/>
            <a:ext cx="6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48477" y="189572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67314" y="1895726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93680" y="1895726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336145" y="5785545"/>
            <a:ext cx="195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03819" y="2090529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2279382" y="2060848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4154945" y="2060848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030508" y="2060848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7906072" y="2060848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>
            <a:stCxn id="2" idx="6"/>
          </p:cNvCxnSpPr>
          <p:nvPr/>
        </p:nvCxnSpPr>
        <p:spPr>
          <a:xfrm>
            <a:off x="1318219" y="2547729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3203848" y="2564904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5076056" y="2564904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6948264" y="2564904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56571" y="3645024"/>
            <a:ext cx="30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93212" y="3284984"/>
            <a:ext cx="6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190505" y="32849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09342" y="3284984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35708" y="3284984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445847" y="3479787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2321410" y="3450106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4196973" y="3450106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6072536" y="3450106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948100" y="3450106"/>
            <a:ext cx="914400" cy="91440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7" name="Прямая со стрелкой 116"/>
          <p:cNvCxnSpPr>
            <a:stCxn id="112" idx="6"/>
          </p:cNvCxnSpPr>
          <p:nvPr/>
        </p:nvCxnSpPr>
        <p:spPr>
          <a:xfrm>
            <a:off x="1360247" y="3936987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3200906" y="3954162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073114" y="3954162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6945322" y="3954162"/>
            <a:ext cx="941839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4374015" y="2213608"/>
            <a:ext cx="561744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6243787" y="2248910"/>
            <a:ext cx="561744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8114712" y="2215294"/>
            <a:ext cx="561744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6261932" y="3592180"/>
            <a:ext cx="564528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4365121" y="3632426"/>
            <a:ext cx="564528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6678578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8129687" y="3619274"/>
            <a:ext cx="564528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7407831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5220072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5949325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2486935" y="2198618"/>
            <a:ext cx="561744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2510806" y="3648955"/>
            <a:ext cx="564528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8137084" y="5733256"/>
            <a:ext cx="683389" cy="576064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 flipH="1">
            <a:off x="7815977" y="3616585"/>
            <a:ext cx="775534" cy="1832684"/>
            <a:chOff x="4032026" y="332656"/>
            <a:chExt cx="1368152" cy="3233114"/>
          </a:xfrm>
        </p:grpSpPr>
        <p:sp>
          <p:nvSpPr>
            <p:cNvPr id="61" name="Равнобедренный треугольник 60"/>
            <p:cNvSpPr/>
            <p:nvPr/>
          </p:nvSpPr>
          <p:spPr>
            <a:xfrm rot="329560">
              <a:off x="4496855" y="2060848"/>
              <a:ext cx="383083" cy="360040"/>
            </a:xfrm>
            <a:prstGeom prst="triangle">
              <a:avLst/>
            </a:prstGeom>
            <a:solidFill>
              <a:srgbClr val="00B0F0">
                <a:alpha val="52941"/>
              </a:srgbClr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 rot="329560">
              <a:off x="4032026" y="332656"/>
              <a:ext cx="1368152" cy="1728192"/>
            </a:xfrm>
            <a:prstGeom prst="ellipse">
              <a:avLst/>
            </a:prstGeom>
            <a:solidFill>
              <a:srgbClr val="00B0F0">
                <a:alpha val="52941"/>
              </a:srgbClr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 rot="329560">
              <a:off x="4619898" y="2161982"/>
              <a:ext cx="192408" cy="1403788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28575">
              <a:solidFill>
                <a:srgbClr val="37E725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Блок-схема: сохраненные данные 64"/>
            <p:cNvSpPr/>
            <p:nvPr/>
          </p:nvSpPr>
          <p:spPr>
            <a:xfrm rot="16325270">
              <a:off x="4364314" y="762424"/>
              <a:ext cx="206197" cy="236413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 rot="20364525" flipH="1">
            <a:off x="7882456" y="1420999"/>
            <a:ext cx="895440" cy="2068907"/>
            <a:chOff x="6444208" y="548680"/>
            <a:chExt cx="1368152" cy="3161106"/>
          </a:xfrm>
        </p:grpSpPr>
        <p:sp>
          <p:nvSpPr>
            <p:cNvPr id="55" name="Равнобедренный треугольник 54"/>
            <p:cNvSpPr/>
            <p:nvPr/>
          </p:nvSpPr>
          <p:spPr>
            <a:xfrm>
              <a:off x="6936743" y="2204864"/>
              <a:ext cx="383083" cy="360040"/>
            </a:xfrm>
            <a:prstGeom prst="triangle">
              <a:avLst/>
            </a:prstGeom>
            <a:solidFill>
              <a:srgbClr val="ED1FD0">
                <a:alpha val="52941"/>
              </a:srgbClr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6444208" y="548680"/>
              <a:ext cx="1368152" cy="1728192"/>
            </a:xfrm>
            <a:prstGeom prst="ellipse">
              <a:avLst/>
            </a:prstGeom>
            <a:solidFill>
              <a:srgbClr val="ED1FD0">
                <a:alpha val="52941"/>
              </a:srgbClr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>
              <a:off x="7059786" y="2305998"/>
              <a:ext cx="192408" cy="1403788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Блок-схема: сохраненные данные 58"/>
            <p:cNvSpPr/>
            <p:nvPr/>
          </p:nvSpPr>
          <p:spPr>
            <a:xfrm rot="15995710">
              <a:off x="6804202" y="906440"/>
              <a:ext cx="206197" cy="236413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5809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3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3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3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1" grpId="0" animBg="1"/>
      <p:bldP spid="122" grpId="0" animBg="1"/>
      <p:bldP spid="123" grpId="0" animBg="1"/>
      <p:bldP spid="124" grpId="0" animBg="1"/>
      <p:bldP spid="132" grpId="0" animBg="1"/>
      <p:bldP spid="137" grpId="0" animBg="1"/>
      <p:bldP spid="1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Прямая соединительная линия 55"/>
          <p:cNvCxnSpPr/>
          <p:nvPr/>
        </p:nvCxnSpPr>
        <p:spPr>
          <a:xfrm rot="5400000">
            <a:off x="6054934" y="2744254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500959" y="2744254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278076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44651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46984" y="2744254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84500" y="2959373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18666" y="292494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36281" y="3049796"/>
            <a:ext cx="3571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608512" y="2744651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2263031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904" y="548680"/>
            <a:ext cx="8821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«в окошках» ? Расскажи о них всё, что знаешь.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580285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644012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708819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773626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22186" y="3720275"/>
            <a:ext cx="5526771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833208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79613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43341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081483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77295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832537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1463046" y="3049796"/>
            <a:ext cx="3571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68344" y="3049796"/>
            <a:ext cx="3571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/>
        </p:nvSpPr>
        <p:spPr>
          <a:xfrm>
            <a:off x="7092280" y="5661248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>
            <a:off x="6054934" y="2744254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500959" y="2744254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278076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744651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46984" y="2744254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84500" y="2959373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18666" y="292494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36281" y="3049796"/>
            <a:ext cx="3571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608512" y="2744651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9512" y="2263031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904" y="569498"/>
            <a:ext cx="8821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«в окошках» ? Расскажи о них всё, что знаешь.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8332089" y="5661248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796136" y="5661248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433411" y="5661248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7729555" y="5661248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1463046" y="3049796"/>
            <a:ext cx="3571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68344" y="3049796"/>
            <a:ext cx="3571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6145" y="5785545"/>
            <a:ext cx="195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425135" y="566752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7721279" y="566752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5787860" y="5667527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7066493" y="5667527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8310385" y="5667527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45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12139E-6 L -0.47848 -0.38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24" y="-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12139E-6 L -0.27951 -0.38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6" y="-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0.07152 -0.3895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9" grpId="0" animBg="1"/>
      <p:bldP spid="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8323348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526940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471454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7469976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211184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4         5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1156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2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4077072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91071"/>
            <a:ext cx="3781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302536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526940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471454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49188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3         2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469976" y="4725143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767664" y="2132853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137971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16180" y="5445224"/>
            <a:ext cx="8564391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323348" y="4725144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1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1302536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767664" y="2132853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137971" y="2132854"/>
            <a:ext cx="40936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211184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1156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491880" y="2132854"/>
            <a:ext cx="1817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8323348" y="5652536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446793" y="5652535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451140" y="5652537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444208" y="5652537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6180" y="4077072"/>
            <a:ext cx="87849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904" y="591071"/>
            <a:ext cx="3781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445686" y="5652536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444208" y="5652536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323348" y="565253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6145" y="5785545"/>
            <a:ext cx="195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730900" y="5652534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37934" y="5652533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236296" y="5652537"/>
            <a:ext cx="425116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87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3.79278E-6 L -0.65312 -0.513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91" y="-2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23 L -0.25226 -0.51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87" y="-256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4.04624E-6 L -0.10104 -0.51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52" y="-25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6" grpId="0" animBg="1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302381" y="4708700"/>
            <a:ext cx="237652" cy="2955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 rot="5400000">
            <a:off x="7595352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rot="5400000">
            <a:off x="6917605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234964" y="2743246"/>
            <a:ext cx="3551877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562283" y="27274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6239858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98658" y="2806127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6120" y="2921640"/>
            <a:ext cx="237652" cy="2955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1480" y="2806127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82124" y="2790482"/>
            <a:ext cx="24690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6963973" y="271759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7626071" y="2702848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94555" y="28119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8272927" y="27274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6017" y="2334177"/>
            <a:ext cx="638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63973" y="2427608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060376" y="1916832"/>
            <a:ext cx="607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7700991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023244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340602" y="4543446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667922" y="45276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345497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04297" y="4606327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68431" y="4628138"/>
            <a:ext cx="369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2763" y="4606327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1" name="Блок-схема: узел 30"/>
          <p:cNvSpPr/>
          <p:nvPr/>
        </p:nvSpPr>
        <p:spPr>
          <a:xfrm>
            <a:off x="5705795" y="4503725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Блок-схема: узел 31"/>
          <p:cNvSpPr/>
          <p:nvPr/>
        </p:nvSpPr>
        <p:spPr>
          <a:xfrm>
            <a:off x="6392633" y="450450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00194" y="46121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8378566" y="45276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60032" y="4134377"/>
            <a:ext cx="5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712" y="4227808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781355" y="3717032"/>
            <a:ext cx="647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811237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133490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50848" y="2743246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778168" y="27274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455743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14543" y="2806127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11943" y="2892477"/>
            <a:ext cx="237652" cy="2955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87365" y="2806127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33009" y="2806127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8" name="Блок-схема: узел 47"/>
          <p:cNvSpPr/>
          <p:nvPr/>
        </p:nvSpPr>
        <p:spPr>
          <a:xfrm>
            <a:off x="2179858" y="271759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Блок-схема: узел 48"/>
          <p:cNvSpPr/>
          <p:nvPr/>
        </p:nvSpPr>
        <p:spPr>
          <a:xfrm>
            <a:off x="1502879" y="270430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10440" y="28119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488812" y="27274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496" y="2334177"/>
            <a:ext cx="5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05" y="2440052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1594387" y="1993301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>
            <a:off x="2916876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2239129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56487" y="4543446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883807" y="45276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1561382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20182" y="4606327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546255" y="4698895"/>
            <a:ext cx="237652" cy="2955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09804" y="4628138"/>
            <a:ext cx="211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38648" y="4606327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5" name="Блок-схема: узел 64"/>
          <p:cNvSpPr/>
          <p:nvPr/>
        </p:nvSpPr>
        <p:spPr>
          <a:xfrm>
            <a:off x="2285497" y="451779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1608518" y="450450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16079" y="46121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rot="5400000">
            <a:off x="3594451" y="45276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41135" y="4134377"/>
            <a:ext cx="5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40044" y="4240252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1700026" y="3793501"/>
            <a:ext cx="598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9904" y="569498"/>
            <a:ext cx="8821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«в окошках» ? Расскажи о них всё, что знаешь.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02850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440770" y="566124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067278" y="566124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736269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332089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79613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444208" y="566124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729555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8325375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060459" y="566124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22186" y="5108991"/>
            <a:ext cx="5526771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302381" y="4708700"/>
            <a:ext cx="237652" cy="2955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 rot="5400000">
            <a:off x="7595352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rot="5400000">
            <a:off x="6917605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234964" y="2743246"/>
            <a:ext cx="3551877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562283" y="27274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6239858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98658" y="2806127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6120" y="2921640"/>
            <a:ext cx="237652" cy="2955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1480" y="2806127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82124" y="2790482"/>
            <a:ext cx="24690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6963973" y="271759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7626071" y="2702848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94555" y="28119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8272927" y="27274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6017" y="2334177"/>
            <a:ext cx="638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63973" y="2427608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060376" y="1916832"/>
            <a:ext cx="607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7700991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023244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340602" y="4543446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667922" y="45276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345497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04297" y="4606327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68431" y="4628138"/>
            <a:ext cx="369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2763" y="4606327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1" name="Блок-схема: узел 30"/>
          <p:cNvSpPr/>
          <p:nvPr/>
        </p:nvSpPr>
        <p:spPr>
          <a:xfrm>
            <a:off x="5705795" y="4503725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Блок-схема: узел 31"/>
          <p:cNvSpPr/>
          <p:nvPr/>
        </p:nvSpPr>
        <p:spPr>
          <a:xfrm>
            <a:off x="6392633" y="450450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00194" y="46121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8378566" y="45276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60032" y="4134377"/>
            <a:ext cx="5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712" y="4227808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781355" y="3717032"/>
            <a:ext cx="647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811237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133490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50848" y="2743246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778168" y="27274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455743" y="27273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14543" y="2806127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11943" y="2892477"/>
            <a:ext cx="237652" cy="2955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87365" y="2806127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33009" y="2806127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8" name="Блок-схема: узел 47"/>
          <p:cNvSpPr/>
          <p:nvPr/>
        </p:nvSpPr>
        <p:spPr>
          <a:xfrm>
            <a:off x="2179858" y="271759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Блок-схема: узел 48"/>
          <p:cNvSpPr/>
          <p:nvPr/>
        </p:nvSpPr>
        <p:spPr>
          <a:xfrm>
            <a:off x="1502879" y="270430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10440" y="28119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488812" y="27274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496" y="2334177"/>
            <a:ext cx="5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05" y="2440052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1594387" y="1993301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>
            <a:off x="2916876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2239129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56487" y="4543446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883807" y="45276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1561382" y="4527521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20182" y="4606327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546255" y="4698895"/>
            <a:ext cx="237652" cy="29550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09804" y="4628138"/>
            <a:ext cx="211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38648" y="4606327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5" name="Блок-схема: узел 64"/>
          <p:cNvSpPr/>
          <p:nvPr/>
        </p:nvSpPr>
        <p:spPr>
          <a:xfrm>
            <a:off x="2285497" y="451779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1608518" y="4504500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16079" y="4612115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rot="5400000">
            <a:off x="3594451" y="4527695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41135" y="4134377"/>
            <a:ext cx="5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40044" y="4240252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1700026" y="3793501"/>
            <a:ext cx="598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9904" y="569498"/>
            <a:ext cx="8821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«в окошках» ? Расскажи о них всё, что знаешь.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802850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440770" y="566124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067278" y="566124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736269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332089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79613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444208" y="566124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729555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8325375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060459" y="5661248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36145" y="5785545"/>
            <a:ext cx="195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1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53562E-6 L -0.55608 -0.415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12" y="-207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53562E-6 L -0.54757 -0.153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78" y="-7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53562E-6 L -0.02101 -0.4158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" y="-207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53562E-6 L -0.02066 -0.1535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-7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54" grpId="0"/>
      <p:bldP spid="71" grpId="0"/>
      <p:bldP spid="80" grpId="0" animBg="1"/>
      <p:bldP spid="81" grpId="0" animBg="1"/>
      <p:bldP spid="85" grpId="0" animBg="1"/>
      <p:bldP spid="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Прямая соединительная линия 37"/>
          <p:cNvCxnSpPr/>
          <p:nvPr/>
        </p:nvCxnSpPr>
        <p:spPr>
          <a:xfrm>
            <a:off x="2987825" y="1971587"/>
            <a:ext cx="0" cy="30528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1124744"/>
            <a:ext cx="66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13729"/>
              </p:ext>
            </p:extLst>
          </p:nvPr>
        </p:nvGraphicFramePr>
        <p:xfrm>
          <a:off x="1392058" y="2420888"/>
          <a:ext cx="1595766" cy="3143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883"/>
                <a:gridCol w="797883"/>
              </a:tblGrid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94359" y="2511209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3916" y="3337828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83916" y="4201924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83916" y="4922004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81" y="1668592"/>
            <a:ext cx="1603832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043608" y="2132856"/>
            <a:ext cx="2304256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1483081" y="1992879"/>
            <a:ext cx="1" cy="24030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1422140" y="2071914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2926883" y="2078525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020273" y="2043595"/>
            <a:ext cx="0" cy="30528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61242" y="1196752"/>
            <a:ext cx="66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023893"/>
              </p:ext>
            </p:extLst>
          </p:nvPr>
        </p:nvGraphicFramePr>
        <p:xfrm>
          <a:off x="5424506" y="2492896"/>
          <a:ext cx="1595766" cy="3143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883"/>
                <a:gridCol w="797883"/>
              </a:tblGrid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596827" y="25832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86384" y="3409836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86384" y="427393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86384" y="499401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29264" y="1740600"/>
            <a:ext cx="1603832" cy="3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Прямая соединительная линия 55"/>
          <p:cNvCxnSpPr/>
          <p:nvPr/>
        </p:nvCxnSpPr>
        <p:spPr>
          <a:xfrm>
            <a:off x="5076056" y="2204864"/>
            <a:ext cx="2304256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515529" y="2064887"/>
            <a:ext cx="1" cy="24030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Блок-схема: узел 57"/>
          <p:cNvSpPr/>
          <p:nvPr/>
        </p:nvSpPr>
        <p:spPr>
          <a:xfrm>
            <a:off x="5454588" y="2143922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9" name="Блок-схема: узел 58"/>
          <p:cNvSpPr/>
          <p:nvPr/>
        </p:nvSpPr>
        <p:spPr>
          <a:xfrm>
            <a:off x="6959331" y="2150533"/>
            <a:ext cx="121884" cy="121884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7504" y="11663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3681" y="583468"/>
            <a:ext cx="8821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Проверь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себя. Постарайся быстро назвать результаты действий.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251777" y="15682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86447" y="252740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76004" y="3354021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76004" y="42181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76004" y="493819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8569" y="25284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288569" y="33191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288569" y="41098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288569" y="4900562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6382643" y="2583217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72200" y="3409836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72200" y="427393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72200" y="4994012"/>
            <a:ext cx="60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580112" y="26004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580112" y="33911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580112" y="41818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580112" y="4972570"/>
            <a:ext cx="555238" cy="54466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267895" y="5861905"/>
            <a:ext cx="198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следующее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27933" y="5861905"/>
            <a:ext cx="2201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предыдущее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4" grpId="0"/>
      <p:bldP spid="8" grpId="0" animBg="1"/>
      <p:bldP spid="29" grpId="0" animBg="1"/>
      <p:bldP spid="30" grpId="0" animBg="1"/>
      <p:bldP spid="31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84"/>
          <p:cNvSpPr/>
          <p:nvPr/>
        </p:nvSpPr>
        <p:spPr>
          <a:xfrm>
            <a:off x="1848662" y="3717032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5556414" y="4515399"/>
            <a:ext cx="1967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3607" y="3729403"/>
            <a:ext cx="263544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+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164" y="4500409"/>
            <a:ext cx="19347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+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5400000">
            <a:off x="7897996" y="2300878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51520" y="5373216"/>
            <a:ext cx="5510633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32. 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342" y="476672"/>
            <a:ext cx="8827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два равенства можно записать к каждому рисунку?  Расскажи, сколько всего прибавили  и сколько всего вычли?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94814" y="3789040"/>
            <a:ext cx="27295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811237" y="2314437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133490" y="2314437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0848" y="2330362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78168" y="2314611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455743" y="2314437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4543" y="2393243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7365" y="2368044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3009" y="2368044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9" name="Блок-схема: узел 28"/>
          <p:cNvSpPr/>
          <p:nvPr/>
        </p:nvSpPr>
        <p:spPr>
          <a:xfrm>
            <a:off x="2179858" y="2304709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1502879" y="2291416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0440" y="2368044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488812" y="2314611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87" y="2028820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846495" y="1589689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819964" y="2288416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20837" y="2368044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56" y="2040609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547664" y="1601478"/>
            <a:ext cx="92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44671" y="2872100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246629" y="3016116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7220421" y="2300704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542674" y="2300704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860032" y="2316629"/>
            <a:ext cx="3551878" cy="7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187352" y="2300878"/>
            <a:ext cx="155784" cy="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864927" y="2300704"/>
            <a:ext cx="155784" cy="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23727" y="2379510"/>
            <a:ext cx="292953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96549" y="2354311"/>
            <a:ext cx="211811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42193" y="2354311"/>
            <a:ext cx="246907" cy="3760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0" name="Блок-схема: узел 49"/>
          <p:cNvSpPr/>
          <p:nvPr/>
        </p:nvSpPr>
        <p:spPr>
          <a:xfrm>
            <a:off x="6589042" y="2290976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Блок-схема: узел 50"/>
          <p:cNvSpPr/>
          <p:nvPr/>
        </p:nvSpPr>
        <p:spPr>
          <a:xfrm>
            <a:off x="7950033" y="227768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19624" y="2354311"/>
            <a:ext cx="305925" cy="37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8224" y="1972052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661529" y="1556792"/>
            <a:ext cx="6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Блок-схема: узел 64"/>
          <p:cNvSpPr/>
          <p:nvPr/>
        </p:nvSpPr>
        <p:spPr>
          <a:xfrm>
            <a:off x="7267118" y="2274683"/>
            <a:ext cx="62205" cy="46735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30021" y="2354311"/>
            <a:ext cx="3916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89393" y="1983841"/>
            <a:ext cx="703002" cy="16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7324182" y="1556792"/>
            <a:ext cx="63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641585" y="2780928"/>
            <a:ext cx="1251065" cy="22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7025064" y="2924944"/>
            <a:ext cx="6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79988" y="583370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7942929" y="580526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8552196" y="580526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7949662" y="580526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8545482" y="5805264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1180105" y="3713164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5500585" y="3776461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6169142" y="3780329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247115" y="4509158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1864655" y="4500409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715245" y="3717031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729772" y="4481704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6948264" y="3807366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6962791" y="4530389"/>
            <a:ext cx="34707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6031916" y="5805263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013178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6653518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308304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308304" y="580526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693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1756</TotalTime>
  <Words>876</Words>
  <Application>Microsoft Office PowerPoint</Application>
  <PresentationFormat>Экран (4:3)</PresentationFormat>
  <Paragraphs>364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204</cp:revision>
  <dcterms:created xsi:type="dcterms:W3CDTF">2010-10-26T14:31:01Z</dcterms:created>
  <dcterms:modified xsi:type="dcterms:W3CDTF">2016-02-02T18:23:50Z</dcterms:modified>
</cp:coreProperties>
</file>