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43" r:id="rId2"/>
    <p:sldId id="334" r:id="rId3"/>
    <p:sldId id="350" r:id="rId4"/>
    <p:sldId id="347" r:id="rId5"/>
    <p:sldId id="349" r:id="rId6"/>
    <p:sldId id="346" r:id="rId7"/>
    <p:sldId id="351" r:id="rId8"/>
    <p:sldId id="352" r:id="rId9"/>
    <p:sldId id="340" r:id="rId10"/>
    <p:sldId id="365" r:id="rId11"/>
    <p:sldId id="364" r:id="rId12"/>
    <p:sldId id="356" r:id="rId13"/>
    <p:sldId id="363" r:id="rId14"/>
    <p:sldId id="358" r:id="rId15"/>
    <p:sldId id="360" r:id="rId16"/>
    <p:sldId id="362" r:id="rId17"/>
    <p:sldId id="3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DA26A7"/>
    <a:srgbClr val="FC6089"/>
    <a:srgbClr val="FD99B3"/>
    <a:srgbClr val="B381D9"/>
    <a:srgbClr val="FFE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00" autoAdjust="0"/>
  </p:normalViewPr>
  <p:slideViewPr>
    <p:cSldViewPr>
      <p:cViewPr>
        <p:scale>
          <a:sx n="39" d="100"/>
          <a:sy n="39" d="100"/>
        </p:scale>
        <p:origin x="-1074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427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31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«Числа 1-5</a:t>
            </a:r>
            <a:r>
              <a:rPr lang="ru-RU" sz="3200" dirty="0" smtClean="0">
                <a:solidFill>
                  <a:srgbClr val="FF0000"/>
                </a:solidFill>
              </a:rPr>
              <a:t>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428736"/>
            <a:ext cx="4442888" cy="2810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836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3727" y="10266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67544" y="548680"/>
            <a:ext cx="86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записать равенства к её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9872" y="1412697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+ 1 = 2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94133" y="493981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+ 4 = 5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59565" y="493981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 = 5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26849" y="493981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+ 1 = 5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92280" y="493981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28452" y="359398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+ 1 = 4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95736" y="359398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+ 3 = 4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61167" y="359398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+ 2 = 4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12939" y="2521781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+ 2 = 3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5654" y="2521781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+ 1 = 3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63727" y="1874361"/>
            <a:ext cx="81493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79512" y="3097845"/>
            <a:ext cx="81335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79512" y="4509120"/>
            <a:ext cx="82869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40" y="1988840"/>
            <a:ext cx="12065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40" y="945972"/>
            <a:ext cx="1049337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09" y="3429000"/>
            <a:ext cx="1573212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4" y="4581128"/>
            <a:ext cx="16335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4" name="Прямоугольник 233"/>
          <p:cNvSpPr/>
          <p:nvPr/>
        </p:nvSpPr>
        <p:spPr>
          <a:xfrm>
            <a:off x="2133532" y="4992751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" name="Прямоугольник 234"/>
          <p:cNvSpPr/>
          <p:nvPr/>
        </p:nvSpPr>
        <p:spPr>
          <a:xfrm>
            <a:off x="2646638" y="4985258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6" name="Прямоугольник 235"/>
          <p:cNvSpPr/>
          <p:nvPr/>
        </p:nvSpPr>
        <p:spPr>
          <a:xfrm>
            <a:off x="3977082" y="4992751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7" name="Прямоугольник 236"/>
          <p:cNvSpPr/>
          <p:nvPr/>
        </p:nvSpPr>
        <p:spPr>
          <a:xfrm>
            <a:off x="4490188" y="4992751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8" name="Прямоугольник 237"/>
          <p:cNvSpPr/>
          <p:nvPr/>
        </p:nvSpPr>
        <p:spPr>
          <a:xfrm>
            <a:off x="5796136" y="4992751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9" name="Прямоугольник 238"/>
          <p:cNvSpPr/>
          <p:nvPr/>
        </p:nvSpPr>
        <p:spPr>
          <a:xfrm>
            <a:off x="6309242" y="4992751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0" name="Прямоугольник 239"/>
          <p:cNvSpPr/>
          <p:nvPr/>
        </p:nvSpPr>
        <p:spPr>
          <a:xfrm>
            <a:off x="7646622" y="4992751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1" name="Прямоугольник 240"/>
          <p:cNvSpPr/>
          <p:nvPr/>
        </p:nvSpPr>
        <p:spPr>
          <a:xfrm>
            <a:off x="8159728" y="4985258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2" name="Прямоугольник 241"/>
          <p:cNvSpPr/>
          <p:nvPr/>
        </p:nvSpPr>
        <p:spPr>
          <a:xfrm>
            <a:off x="2744059" y="3603230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Прямоугольник 242"/>
          <p:cNvSpPr/>
          <p:nvPr/>
        </p:nvSpPr>
        <p:spPr>
          <a:xfrm>
            <a:off x="3257165" y="3603230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4" name="Прямоугольник 243"/>
          <p:cNvSpPr/>
          <p:nvPr/>
        </p:nvSpPr>
        <p:spPr>
          <a:xfrm>
            <a:off x="4572000" y="3603230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" name="Прямоугольник 244"/>
          <p:cNvSpPr/>
          <p:nvPr/>
        </p:nvSpPr>
        <p:spPr>
          <a:xfrm>
            <a:off x="5085106" y="3603230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6" name="Прямоугольник 245"/>
          <p:cNvSpPr/>
          <p:nvPr/>
        </p:nvSpPr>
        <p:spPr>
          <a:xfrm>
            <a:off x="6416467" y="3603230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" name="Прямоугольник 246"/>
          <p:cNvSpPr/>
          <p:nvPr/>
        </p:nvSpPr>
        <p:spPr>
          <a:xfrm>
            <a:off x="6929573" y="3603230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8" name="Прямоугольник 247"/>
          <p:cNvSpPr/>
          <p:nvPr/>
        </p:nvSpPr>
        <p:spPr>
          <a:xfrm>
            <a:off x="5220072" y="2572397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9" name="Прямоугольник 248"/>
          <p:cNvSpPr/>
          <p:nvPr/>
        </p:nvSpPr>
        <p:spPr>
          <a:xfrm>
            <a:off x="5733178" y="2572397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0" name="Прямоугольник 249"/>
          <p:cNvSpPr/>
          <p:nvPr/>
        </p:nvSpPr>
        <p:spPr>
          <a:xfrm>
            <a:off x="3320123" y="2572397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Прямоугольник 250"/>
          <p:cNvSpPr/>
          <p:nvPr/>
        </p:nvSpPr>
        <p:spPr>
          <a:xfrm>
            <a:off x="3833229" y="2572397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2" name="Прямоугольник 251"/>
          <p:cNvSpPr/>
          <p:nvPr/>
        </p:nvSpPr>
        <p:spPr>
          <a:xfrm>
            <a:off x="8568724" y="1909622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/>
          </a:p>
        </p:txBody>
      </p:sp>
      <p:sp>
        <p:nvSpPr>
          <p:cNvPr id="253" name="Прямоугольник 252"/>
          <p:cNvSpPr/>
          <p:nvPr/>
        </p:nvSpPr>
        <p:spPr>
          <a:xfrm>
            <a:off x="8568724" y="2429677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/>
          </a:p>
        </p:txBody>
      </p:sp>
      <p:sp>
        <p:nvSpPr>
          <p:cNvPr id="254" name="Прямоугольник 253"/>
          <p:cNvSpPr/>
          <p:nvPr/>
        </p:nvSpPr>
        <p:spPr>
          <a:xfrm>
            <a:off x="8568724" y="2910075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/>
          </a:p>
        </p:txBody>
      </p:sp>
      <p:sp>
        <p:nvSpPr>
          <p:cNvPr id="255" name="Прямоугольник 254"/>
          <p:cNvSpPr/>
          <p:nvPr/>
        </p:nvSpPr>
        <p:spPr>
          <a:xfrm>
            <a:off x="8568724" y="3382829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/>
          </a:p>
        </p:txBody>
      </p:sp>
      <p:sp>
        <p:nvSpPr>
          <p:cNvPr id="256" name="Прямоугольник 255"/>
          <p:cNvSpPr/>
          <p:nvPr/>
        </p:nvSpPr>
        <p:spPr>
          <a:xfrm>
            <a:off x="8555723" y="3831431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/>
          </a:p>
        </p:txBody>
      </p:sp>
      <p:sp>
        <p:nvSpPr>
          <p:cNvPr id="262" name="Прямоугольник 261"/>
          <p:cNvSpPr/>
          <p:nvPr/>
        </p:nvSpPr>
        <p:spPr>
          <a:xfrm>
            <a:off x="8571567" y="1916315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/>
          </a:p>
        </p:txBody>
      </p:sp>
      <p:sp>
        <p:nvSpPr>
          <p:cNvPr id="263" name="Прямоугольник 262"/>
          <p:cNvSpPr/>
          <p:nvPr/>
        </p:nvSpPr>
        <p:spPr>
          <a:xfrm>
            <a:off x="8571567" y="243637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/>
          </a:p>
        </p:txBody>
      </p:sp>
      <p:sp>
        <p:nvSpPr>
          <p:cNvPr id="264" name="Прямоугольник 263"/>
          <p:cNvSpPr/>
          <p:nvPr/>
        </p:nvSpPr>
        <p:spPr>
          <a:xfrm>
            <a:off x="8571567" y="2903705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/>
          </a:p>
        </p:txBody>
      </p:sp>
      <p:sp>
        <p:nvSpPr>
          <p:cNvPr id="265" name="Прямоугольник 264"/>
          <p:cNvSpPr/>
          <p:nvPr/>
        </p:nvSpPr>
        <p:spPr>
          <a:xfrm>
            <a:off x="8571567" y="3376459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/>
          </a:p>
        </p:txBody>
      </p:sp>
      <p:sp>
        <p:nvSpPr>
          <p:cNvPr id="266" name="Прямоугольник 265"/>
          <p:cNvSpPr/>
          <p:nvPr/>
        </p:nvSpPr>
        <p:spPr>
          <a:xfrm>
            <a:off x="8558566" y="3838124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/>
          </a:p>
        </p:txBody>
      </p:sp>
      <p:sp>
        <p:nvSpPr>
          <p:cNvPr id="267" name="Прямоугольник 266"/>
          <p:cNvSpPr/>
          <p:nvPr/>
        </p:nvSpPr>
        <p:spPr>
          <a:xfrm>
            <a:off x="8571567" y="1916832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/>
          </a:p>
        </p:txBody>
      </p:sp>
      <p:sp>
        <p:nvSpPr>
          <p:cNvPr id="268" name="Прямоугольник 267"/>
          <p:cNvSpPr/>
          <p:nvPr/>
        </p:nvSpPr>
        <p:spPr>
          <a:xfrm>
            <a:off x="8571567" y="2436887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/>
          </a:p>
        </p:txBody>
      </p:sp>
      <p:sp>
        <p:nvSpPr>
          <p:cNvPr id="269" name="Прямоугольник 268"/>
          <p:cNvSpPr/>
          <p:nvPr/>
        </p:nvSpPr>
        <p:spPr>
          <a:xfrm>
            <a:off x="8571567" y="2904222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/>
          </a:p>
        </p:txBody>
      </p:sp>
      <p:sp>
        <p:nvSpPr>
          <p:cNvPr id="270" name="Прямоугольник 269"/>
          <p:cNvSpPr/>
          <p:nvPr/>
        </p:nvSpPr>
        <p:spPr>
          <a:xfrm>
            <a:off x="8571567" y="3376976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/>
          </a:p>
        </p:txBody>
      </p:sp>
      <p:sp>
        <p:nvSpPr>
          <p:cNvPr id="271" name="Прямоугольник 270"/>
          <p:cNvSpPr/>
          <p:nvPr/>
        </p:nvSpPr>
        <p:spPr>
          <a:xfrm>
            <a:off x="8558566" y="3838641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/>
          </a:p>
        </p:txBody>
      </p:sp>
      <p:sp>
        <p:nvSpPr>
          <p:cNvPr id="272" name="Прямоугольник 271"/>
          <p:cNvSpPr/>
          <p:nvPr/>
        </p:nvSpPr>
        <p:spPr>
          <a:xfrm>
            <a:off x="8562418" y="1916832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/>
          </a:p>
        </p:txBody>
      </p:sp>
      <p:sp>
        <p:nvSpPr>
          <p:cNvPr id="273" name="Прямоугольник 272"/>
          <p:cNvSpPr/>
          <p:nvPr/>
        </p:nvSpPr>
        <p:spPr>
          <a:xfrm>
            <a:off x="8562418" y="2436887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/>
          </a:p>
        </p:txBody>
      </p:sp>
      <p:sp>
        <p:nvSpPr>
          <p:cNvPr id="274" name="Прямоугольник 273"/>
          <p:cNvSpPr/>
          <p:nvPr/>
        </p:nvSpPr>
        <p:spPr>
          <a:xfrm>
            <a:off x="8562418" y="2904222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/>
          </a:p>
        </p:txBody>
      </p:sp>
      <p:sp>
        <p:nvSpPr>
          <p:cNvPr id="275" name="Прямоугольник 274"/>
          <p:cNvSpPr/>
          <p:nvPr/>
        </p:nvSpPr>
        <p:spPr>
          <a:xfrm>
            <a:off x="8562418" y="3376976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/>
          </a:p>
        </p:txBody>
      </p:sp>
      <p:sp>
        <p:nvSpPr>
          <p:cNvPr id="276" name="Прямоугольник 275"/>
          <p:cNvSpPr/>
          <p:nvPr/>
        </p:nvSpPr>
        <p:spPr>
          <a:xfrm>
            <a:off x="8549417" y="3838641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/>
          </a:p>
        </p:txBody>
      </p:sp>
      <p:sp>
        <p:nvSpPr>
          <p:cNvPr id="277" name="Прямоугольник 276"/>
          <p:cNvSpPr/>
          <p:nvPr/>
        </p:nvSpPr>
        <p:spPr>
          <a:xfrm>
            <a:off x="8564874" y="1916832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/>
          </a:p>
        </p:txBody>
      </p:sp>
      <p:sp>
        <p:nvSpPr>
          <p:cNvPr id="278" name="Прямоугольник 277"/>
          <p:cNvSpPr/>
          <p:nvPr/>
        </p:nvSpPr>
        <p:spPr>
          <a:xfrm>
            <a:off x="8564874" y="2436887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/>
          </a:p>
        </p:txBody>
      </p:sp>
      <p:sp>
        <p:nvSpPr>
          <p:cNvPr id="279" name="Прямоугольник 278"/>
          <p:cNvSpPr/>
          <p:nvPr/>
        </p:nvSpPr>
        <p:spPr>
          <a:xfrm>
            <a:off x="8564874" y="2904222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/>
          </a:p>
        </p:txBody>
      </p:sp>
      <p:sp>
        <p:nvSpPr>
          <p:cNvPr id="280" name="Прямоугольник 279"/>
          <p:cNvSpPr/>
          <p:nvPr/>
        </p:nvSpPr>
        <p:spPr>
          <a:xfrm>
            <a:off x="8564874" y="3376976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/>
          </a:p>
        </p:txBody>
      </p:sp>
      <p:sp>
        <p:nvSpPr>
          <p:cNvPr id="281" name="Прямоугольник 280"/>
          <p:cNvSpPr/>
          <p:nvPr/>
        </p:nvSpPr>
        <p:spPr>
          <a:xfrm>
            <a:off x="8551873" y="3838641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/>
          </a:p>
        </p:txBody>
      </p:sp>
      <p:sp>
        <p:nvSpPr>
          <p:cNvPr id="282" name="Прямоугольник 281"/>
          <p:cNvSpPr/>
          <p:nvPr/>
        </p:nvSpPr>
        <p:spPr>
          <a:xfrm>
            <a:off x="8564874" y="1916832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/>
          </a:p>
        </p:txBody>
      </p:sp>
      <p:sp>
        <p:nvSpPr>
          <p:cNvPr id="283" name="Прямоугольник 282"/>
          <p:cNvSpPr/>
          <p:nvPr/>
        </p:nvSpPr>
        <p:spPr>
          <a:xfrm>
            <a:off x="8564874" y="2436887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/>
          </a:p>
        </p:txBody>
      </p:sp>
      <p:sp>
        <p:nvSpPr>
          <p:cNvPr id="284" name="Прямоугольник 283"/>
          <p:cNvSpPr/>
          <p:nvPr/>
        </p:nvSpPr>
        <p:spPr>
          <a:xfrm>
            <a:off x="8564874" y="2904222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/>
          </a:p>
        </p:txBody>
      </p:sp>
      <p:sp>
        <p:nvSpPr>
          <p:cNvPr id="285" name="Прямоугольник 284"/>
          <p:cNvSpPr/>
          <p:nvPr/>
        </p:nvSpPr>
        <p:spPr>
          <a:xfrm>
            <a:off x="8564874" y="3376976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/>
          </a:p>
        </p:txBody>
      </p:sp>
      <p:sp>
        <p:nvSpPr>
          <p:cNvPr id="286" name="Прямоугольник 285"/>
          <p:cNvSpPr/>
          <p:nvPr/>
        </p:nvSpPr>
        <p:spPr>
          <a:xfrm>
            <a:off x="8551873" y="3838641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/>
          </a:p>
        </p:txBody>
      </p:sp>
      <p:sp>
        <p:nvSpPr>
          <p:cNvPr id="287" name="Прямоугольник 286"/>
          <p:cNvSpPr/>
          <p:nvPr/>
        </p:nvSpPr>
        <p:spPr>
          <a:xfrm>
            <a:off x="216180" y="5345298"/>
            <a:ext cx="8564391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76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3727" y="10266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67544" y="548680"/>
            <a:ext cx="86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записать равенства к её рисункам.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9872" y="1412697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+ 1 = 2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94133" y="493981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+ 4 = 5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59565" y="493981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+ 3 = 5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26849" y="493981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+ 1 = 5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92280" y="493981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5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28452" y="359398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+ 1 = 4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95736" y="359398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+ 3 = 4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61167" y="3593986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+ 2 = 4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12939" y="2521781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+ 2 = 3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5654" y="2521781"/>
            <a:ext cx="1654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+ 1 = 3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8089" y="5716451"/>
            <a:ext cx="8980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  <a:sym typeface="Symbol"/>
              </a:rPr>
              <a:t>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Какие рассказы можно придумать по рисункам и равенствам.</a:t>
            </a:r>
            <a:endParaRPr lang="ru-RU" sz="28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3727" y="1874362"/>
            <a:ext cx="88374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79512" y="3097845"/>
            <a:ext cx="88374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79512" y="4509120"/>
            <a:ext cx="88374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40" y="1988840"/>
            <a:ext cx="12065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40" y="945972"/>
            <a:ext cx="1049337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09" y="3429000"/>
            <a:ext cx="1573212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4" y="4581128"/>
            <a:ext cx="16335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4" name="Прямоугольник 233"/>
          <p:cNvSpPr/>
          <p:nvPr/>
        </p:nvSpPr>
        <p:spPr>
          <a:xfrm>
            <a:off x="2133532" y="4992751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" name="Прямоугольник 234"/>
          <p:cNvSpPr/>
          <p:nvPr/>
        </p:nvSpPr>
        <p:spPr>
          <a:xfrm>
            <a:off x="2646638" y="4985258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6" name="Прямоугольник 235"/>
          <p:cNvSpPr/>
          <p:nvPr/>
        </p:nvSpPr>
        <p:spPr>
          <a:xfrm>
            <a:off x="3977082" y="4992751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7" name="Прямоугольник 236"/>
          <p:cNvSpPr/>
          <p:nvPr/>
        </p:nvSpPr>
        <p:spPr>
          <a:xfrm>
            <a:off x="4490188" y="4992751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8" name="Прямоугольник 237"/>
          <p:cNvSpPr/>
          <p:nvPr/>
        </p:nvSpPr>
        <p:spPr>
          <a:xfrm>
            <a:off x="5796136" y="4992751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9" name="Прямоугольник 238"/>
          <p:cNvSpPr/>
          <p:nvPr/>
        </p:nvSpPr>
        <p:spPr>
          <a:xfrm>
            <a:off x="6309242" y="4992751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0" name="Прямоугольник 239"/>
          <p:cNvSpPr/>
          <p:nvPr/>
        </p:nvSpPr>
        <p:spPr>
          <a:xfrm>
            <a:off x="7646622" y="4992751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1" name="Прямоугольник 240"/>
          <p:cNvSpPr/>
          <p:nvPr/>
        </p:nvSpPr>
        <p:spPr>
          <a:xfrm>
            <a:off x="8159728" y="4985258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2" name="Прямоугольник 241"/>
          <p:cNvSpPr/>
          <p:nvPr/>
        </p:nvSpPr>
        <p:spPr>
          <a:xfrm>
            <a:off x="2744059" y="3603230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Прямоугольник 242"/>
          <p:cNvSpPr/>
          <p:nvPr/>
        </p:nvSpPr>
        <p:spPr>
          <a:xfrm>
            <a:off x="3257165" y="3603230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4" name="Прямоугольник 243"/>
          <p:cNvSpPr/>
          <p:nvPr/>
        </p:nvSpPr>
        <p:spPr>
          <a:xfrm>
            <a:off x="4572000" y="3603230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" name="Прямоугольник 244"/>
          <p:cNvSpPr/>
          <p:nvPr/>
        </p:nvSpPr>
        <p:spPr>
          <a:xfrm>
            <a:off x="5085106" y="3603230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6" name="Прямоугольник 245"/>
          <p:cNvSpPr/>
          <p:nvPr/>
        </p:nvSpPr>
        <p:spPr>
          <a:xfrm>
            <a:off x="6416467" y="3603230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" name="Прямоугольник 246"/>
          <p:cNvSpPr/>
          <p:nvPr/>
        </p:nvSpPr>
        <p:spPr>
          <a:xfrm>
            <a:off x="6929573" y="3603230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8" name="Прямоугольник 247"/>
          <p:cNvSpPr/>
          <p:nvPr/>
        </p:nvSpPr>
        <p:spPr>
          <a:xfrm>
            <a:off x="5220072" y="2572397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9" name="Прямоугольник 248"/>
          <p:cNvSpPr/>
          <p:nvPr/>
        </p:nvSpPr>
        <p:spPr>
          <a:xfrm>
            <a:off x="5733178" y="2572397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0" name="Прямоугольник 249"/>
          <p:cNvSpPr/>
          <p:nvPr/>
        </p:nvSpPr>
        <p:spPr>
          <a:xfrm>
            <a:off x="3320123" y="2572397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Прямоугольник 250"/>
          <p:cNvSpPr/>
          <p:nvPr/>
        </p:nvSpPr>
        <p:spPr>
          <a:xfrm>
            <a:off x="3833229" y="2572397"/>
            <a:ext cx="306723" cy="4018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00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314036" y="5733256"/>
            <a:ext cx="8650452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36" y="1311825"/>
            <a:ext cx="4549621" cy="10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0" y="3630739"/>
            <a:ext cx="4549621" cy="1045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2" y="4675955"/>
            <a:ext cx="4541236" cy="125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33" y="2397829"/>
            <a:ext cx="4601502" cy="1233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173342" y="476672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Ребята перепутали свои рисунки и записи к ним. Помоги им навести порядок.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92280" y="1562536"/>
            <a:ext cx="1206314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 – 2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92280" y="5008861"/>
            <a:ext cx="1206314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– 2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092280" y="2711311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– 1 – 1 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92280" y="3860086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 – 1 – 1 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948264" y="1124744"/>
            <a:ext cx="0" cy="5142185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11960" y="112474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211960" y="2268161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11960" y="340344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11960" y="4675955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36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36" y="1311825"/>
            <a:ext cx="4549621" cy="10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0" y="3630739"/>
            <a:ext cx="4549621" cy="1045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2" y="4675955"/>
            <a:ext cx="4541236" cy="125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33" y="2397829"/>
            <a:ext cx="4601502" cy="1233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173342" y="476672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Ребята перепутали свои рисунки и записи к ним. Помоги им навести порядок.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92280" y="5008861"/>
            <a:ext cx="1206314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– 2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128948" y="3860086"/>
            <a:ext cx="1872208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 – 1 – 1 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948264" y="1124744"/>
            <a:ext cx="0" cy="5142185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11960" y="112474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211960" y="2268161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11960" y="340344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11960" y="4675955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92280" y="1562536"/>
            <a:ext cx="1206314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 – 2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92280" y="2711311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– 1 – 1 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07933" y="5805264"/>
            <a:ext cx="90445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10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-0.24809 -0.34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13" y="-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36" y="1311825"/>
            <a:ext cx="4549621" cy="10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0" y="3630739"/>
            <a:ext cx="4549621" cy="1045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2" y="4675955"/>
            <a:ext cx="4541236" cy="125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33" y="2397829"/>
            <a:ext cx="4601502" cy="1233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173342" y="476672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Ребята перепутали свои рисунки и записи к ним. Помоги им навести порядок.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92280" y="1562536"/>
            <a:ext cx="1206314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 – 2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92280" y="5008861"/>
            <a:ext cx="1206314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– 2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92280" y="2711311"/>
            <a:ext cx="1872208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– 1 – 1 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948264" y="1124744"/>
            <a:ext cx="0" cy="5142185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11960" y="112474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211960" y="2268161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11960" y="340344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11960" y="4675955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60032" y="1476073"/>
            <a:ext cx="1872208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 – 1 – 1 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7933" y="5805264"/>
            <a:ext cx="90445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33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139 L -0.21545 0.15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81" y="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10" grpId="0" animBg="1"/>
      <p:bldP spid="54" grpId="0" animBg="1"/>
      <p:bldP spid="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36" y="1311825"/>
            <a:ext cx="4549621" cy="10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0" y="3630739"/>
            <a:ext cx="4549621" cy="1045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2" y="4675955"/>
            <a:ext cx="4541236" cy="125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33" y="2397829"/>
            <a:ext cx="4601502" cy="1233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173342" y="476672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Ребята перепутали свои рисунки и записи к ним. Помоги им навести порядок.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92280" y="5008861"/>
            <a:ext cx="1206314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– 2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92280" y="2711311"/>
            <a:ext cx="1872208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– 1 – 1 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948264" y="1124744"/>
            <a:ext cx="0" cy="5142185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11960" y="112474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211960" y="2268161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11960" y="340344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11960" y="4675955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32040" y="2636912"/>
            <a:ext cx="1206314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 – 2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0032" y="1476073"/>
            <a:ext cx="1872208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 – 1 – 1 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7933" y="5805264"/>
            <a:ext cx="90445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47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0092 L -0.2441 0.1356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05" y="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  <p:bldLst>
      <p:bldP spid="54" grpId="0" animBg="1"/>
      <p:bldP spid="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36" y="1311825"/>
            <a:ext cx="4549621" cy="10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0" y="3630739"/>
            <a:ext cx="4549621" cy="1045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2" y="4675955"/>
            <a:ext cx="4541236" cy="125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33" y="2397829"/>
            <a:ext cx="4601502" cy="1233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173342" y="476672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Ребята перепутали свои рисунки и записи к ним. Помоги им навести порядок.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92280" y="5008861"/>
            <a:ext cx="1206314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– 2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948264" y="1124744"/>
            <a:ext cx="0" cy="5142185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11960" y="112474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211960" y="2268161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11960" y="340344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11960" y="4675955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32040" y="2636912"/>
            <a:ext cx="1206314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 – 2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60032" y="3645024"/>
            <a:ext cx="1872208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– 1 – 1 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0032" y="1476073"/>
            <a:ext cx="1872208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 – 1 – 1  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7933" y="5805264"/>
            <a:ext cx="90445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76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-0.23125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92945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Прямая соединительная линия 55"/>
          <p:cNvCxnSpPr/>
          <p:nvPr/>
        </p:nvCxnSpPr>
        <p:spPr>
          <a:xfrm rot="5400000">
            <a:off x="6054934" y="1880158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4500959" y="1880158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Дуга 49"/>
          <p:cNvSpPr/>
          <p:nvPr/>
        </p:nvSpPr>
        <p:spPr>
          <a:xfrm rot="18796973">
            <a:off x="4123728" y="1389796"/>
            <a:ext cx="2537141" cy="2381528"/>
          </a:xfrm>
          <a:prstGeom prst="arc">
            <a:avLst>
              <a:gd name="adj1" fmla="val 16744482"/>
              <a:gd name="adj2" fmla="val 0"/>
            </a:avLst>
          </a:prstGeom>
          <a:ln w="28575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5142714" y="845101"/>
            <a:ext cx="725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3727" y="10266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42910" y="1916671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188055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2946984" y="1880158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406498" y="206084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99992" y="206084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18666" y="206084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84500" y="2060848"/>
            <a:ext cx="35719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Блок-схема: узел 37"/>
          <p:cNvSpPr/>
          <p:nvPr/>
        </p:nvSpPr>
        <p:spPr>
          <a:xfrm>
            <a:off x="6173075" y="1857853"/>
            <a:ext cx="142626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Блок-схема: узел 18"/>
          <p:cNvSpPr/>
          <p:nvPr/>
        </p:nvSpPr>
        <p:spPr>
          <a:xfrm>
            <a:off x="4621604" y="1857853"/>
            <a:ext cx="142626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43834" y="207411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7608512" y="188055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9512" y="1398935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88224" y="3612589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Дуга 44"/>
          <p:cNvSpPr/>
          <p:nvPr/>
        </p:nvSpPr>
        <p:spPr>
          <a:xfrm rot="2551192" flipH="1">
            <a:off x="5725199" y="4172476"/>
            <a:ext cx="2537141" cy="2381528"/>
          </a:xfrm>
          <a:prstGeom prst="arc">
            <a:avLst>
              <a:gd name="adj1" fmla="val 16525759"/>
              <a:gd name="adj2" fmla="val 21337136"/>
            </a:avLst>
          </a:prstGeom>
          <a:ln w="28575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76540" y="4573148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1440680" y="4537032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2928818" y="4536635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57798" y="469270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27984" y="469270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90674" y="469270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22810" y="4692709"/>
            <a:ext cx="357190" cy="52322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Блок-схема: узел 35"/>
          <p:cNvSpPr/>
          <p:nvPr/>
        </p:nvSpPr>
        <p:spPr>
          <a:xfrm>
            <a:off x="6083689" y="4514330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7677792" y="446075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5400000">
            <a:off x="4417353" y="4536635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77816" y="470598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19" y="4059812"/>
            <a:ext cx="613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3816" y="3429000"/>
            <a:ext cx="8784976" cy="45719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904" y="548680"/>
            <a:ext cx="8232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равенства надо записать к рисункам ребят?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395693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459420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524227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589034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7273139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7923307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179512" y="2597339"/>
            <a:ext cx="2558288" cy="633752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8467364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3217524" y="2188252"/>
            <a:ext cx="5526771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48616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179512" y="5636759"/>
            <a:ext cx="2558288" cy="633752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395021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4587491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523556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588363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7266425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7916593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8460650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647945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Прямая соединительная линия 64"/>
          <p:cNvCxnSpPr/>
          <p:nvPr/>
        </p:nvCxnSpPr>
        <p:spPr>
          <a:xfrm rot="5400000">
            <a:off x="6009334" y="1981097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>
            <a:off x="7532350" y="1981097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3727" y="10266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139347" y="980252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76540" y="1980860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1440680" y="1944744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2963300" y="1944347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27984" y="21328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90674" y="21328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29026" y="2132856"/>
            <a:ext cx="357190" cy="52322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Блок-схема: узел 35"/>
          <p:cNvSpPr/>
          <p:nvPr/>
        </p:nvSpPr>
        <p:spPr>
          <a:xfrm>
            <a:off x="1554043" y="192204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3096691" y="1953691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5400000">
            <a:off x="4486317" y="1944347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77816" y="21328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19" y="1467524"/>
            <a:ext cx="613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6180" y="5373216"/>
            <a:ext cx="8784976" cy="45719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904" y="528387"/>
            <a:ext cx="8232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равенства надо записать к рисункам ребят?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3956930" y="442840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4594205" y="442840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5242277" y="442840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5890349" y="442840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7273139" y="4428401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7923307" y="4428401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8467364" y="4428401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6486169" y="442840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298785" y="3429000"/>
            <a:ext cx="2558288" cy="633752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956930" y="441316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4594205" y="441316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5242277" y="441316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5890349" y="441316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7273139" y="4413161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7923307" y="4413161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8467364" y="4413161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6486169" y="441316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585" y="1479459"/>
            <a:ext cx="171926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980989" y="213285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16180" y="5445224"/>
            <a:ext cx="8564391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0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Прямоугольник 78"/>
          <p:cNvSpPr/>
          <p:nvPr/>
        </p:nvSpPr>
        <p:spPr>
          <a:xfrm>
            <a:off x="5898624" y="5652537"/>
            <a:ext cx="412292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rot="5400000">
            <a:off x="7532350" y="457204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5978375" y="457204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6054934" y="1880158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4500959" y="1880158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Дуга 49"/>
          <p:cNvSpPr/>
          <p:nvPr/>
        </p:nvSpPr>
        <p:spPr>
          <a:xfrm rot="18796973">
            <a:off x="4123728" y="1389796"/>
            <a:ext cx="2537141" cy="2381528"/>
          </a:xfrm>
          <a:prstGeom prst="arc">
            <a:avLst>
              <a:gd name="adj1" fmla="val 16744482"/>
              <a:gd name="adj2" fmla="val 0"/>
            </a:avLst>
          </a:prstGeom>
          <a:ln w="28575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5142714" y="845101"/>
            <a:ext cx="725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3727" y="10266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42910" y="1916671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188055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2946984" y="1880158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406498" y="206084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99992" y="206084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18666" y="206084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84500" y="2060848"/>
            <a:ext cx="35719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Блок-схема: узел 37"/>
          <p:cNvSpPr/>
          <p:nvPr/>
        </p:nvSpPr>
        <p:spPr>
          <a:xfrm>
            <a:off x="6173075" y="1857853"/>
            <a:ext cx="142626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Блок-схема: узел 18"/>
          <p:cNvSpPr/>
          <p:nvPr/>
        </p:nvSpPr>
        <p:spPr>
          <a:xfrm>
            <a:off x="4621604" y="1857853"/>
            <a:ext cx="142626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43834" y="207411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7608512" y="188055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9512" y="1398935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88224" y="3612589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76540" y="4573148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1440680" y="4537032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2928818" y="4536635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57798" y="469270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27984" y="469270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90674" y="469270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22810" y="4692709"/>
            <a:ext cx="357190" cy="52322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5400000">
            <a:off x="4417353" y="4536635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77816" y="470598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19" y="4059812"/>
            <a:ext cx="613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3816" y="3429000"/>
            <a:ext cx="8784976" cy="45719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904" y="548680"/>
            <a:ext cx="8232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равенства надо записать к рисункам ребят?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5" name="TextBox 74"/>
          <p:cNvSpPr txBox="1"/>
          <p:nvPr/>
        </p:nvSpPr>
        <p:spPr>
          <a:xfrm>
            <a:off x="7019975" y="1010345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95693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459420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524227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7273139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7923307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179512" y="2597339"/>
            <a:ext cx="2558288" cy="633752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8467364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648616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179512" y="5636759"/>
            <a:ext cx="2558288" cy="633752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956930" y="564600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4594205" y="564600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5242277" y="564600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5890349" y="5646008"/>
            <a:ext cx="412292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7273139" y="564600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7923307" y="564600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8467364" y="564600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6486169" y="564600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7782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0.5368 -0.4395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40" y="-2199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44444E-6 L -0.70452 -0.4416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226" y="-2208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28594 -0.4395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06" y="-2199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44444E-6 L -0.73282 -0.4416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49" y="-22083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39497 -0.4395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7" y="-2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85185E-6 L 0.01355 -0.5243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" y="-2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50" grpId="0" animBg="1"/>
      <p:bldP spid="57" grpId="0"/>
      <p:bldP spid="38" grpId="0" animBg="1"/>
      <p:bldP spid="19" grpId="0" animBg="1"/>
      <p:bldP spid="80" grpId="0" animBg="1"/>
      <p:bldP spid="83" grpId="0" animBg="1"/>
      <p:bldP spid="52" grpId="0" animBg="1"/>
      <p:bldP spid="54" grpId="0" animBg="1"/>
      <p:bldP spid="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Прямая соединительная линия 63"/>
          <p:cNvCxnSpPr/>
          <p:nvPr/>
        </p:nvCxnSpPr>
        <p:spPr>
          <a:xfrm rot="5400000">
            <a:off x="7532350" y="457204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5978375" y="457204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6054934" y="1880158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4500959" y="1880158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Дуга 49"/>
          <p:cNvSpPr/>
          <p:nvPr/>
        </p:nvSpPr>
        <p:spPr>
          <a:xfrm rot="18796973">
            <a:off x="4123728" y="1389796"/>
            <a:ext cx="2537141" cy="2381528"/>
          </a:xfrm>
          <a:prstGeom prst="arc">
            <a:avLst>
              <a:gd name="adj1" fmla="val 16744482"/>
              <a:gd name="adj2" fmla="val 0"/>
            </a:avLst>
          </a:prstGeom>
          <a:ln w="28575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5142714" y="845101"/>
            <a:ext cx="725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3727" y="10266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42910" y="1916671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188055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2946984" y="1880158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406498" y="206084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99992" y="206084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18666" y="206084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84500" y="2060848"/>
            <a:ext cx="35719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Блок-схема: узел 37"/>
          <p:cNvSpPr/>
          <p:nvPr/>
        </p:nvSpPr>
        <p:spPr>
          <a:xfrm>
            <a:off x="6173075" y="1857853"/>
            <a:ext cx="142626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Блок-схема: узел 18"/>
          <p:cNvSpPr/>
          <p:nvPr/>
        </p:nvSpPr>
        <p:spPr>
          <a:xfrm>
            <a:off x="4621604" y="1857853"/>
            <a:ext cx="142626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43834" y="207411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7608512" y="188055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9512" y="1398935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88224" y="3612589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Дуга 44"/>
          <p:cNvSpPr/>
          <p:nvPr/>
        </p:nvSpPr>
        <p:spPr>
          <a:xfrm rot="2656082" flipH="1">
            <a:off x="5725199" y="4172476"/>
            <a:ext cx="2537141" cy="2381528"/>
          </a:xfrm>
          <a:prstGeom prst="arc">
            <a:avLst>
              <a:gd name="adj1" fmla="val 16525759"/>
              <a:gd name="adj2" fmla="val 21337136"/>
            </a:avLst>
          </a:prstGeom>
          <a:ln w="28575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76540" y="4573148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1440680" y="4537032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2928818" y="4536635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57798" y="469270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27984" y="469270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90674" y="469270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22810" y="4692709"/>
            <a:ext cx="357190" cy="52322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Блок-схема: узел 35"/>
          <p:cNvSpPr/>
          <p:nvPr/>
        </p:nvSpPr>
        <p:spPr>
          <a:xfrm>
            <a:off x="6114169" y="4514330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7662552" y="446075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5400000">
            <a:off x="4417353" y="4536635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77816" y="470598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19" y="4059812"/>
            <a:ext cx="613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3816" y="3429000"/>
            <a:ext cx="8784976" cy="45719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904" y="548680"/>
            <a:ext cx="8232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равенства надо записать к рисункам ребят?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5" name="TextBox 74"/>
          <p:cNvSpPr txBox="1"/>
          <p:nvPr/>
        </p:nvSpPr>
        <p:spPr>
          <a:xfrm>
            <a:off x="7019975" y="1010345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95693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459420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524227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5890349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7273139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7923307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179512" y="2597339"/>
            <a:ext cx="2558288" cy="633752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8467364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648616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179512" y="5636759"/>
            <a:ext cx="2558288" cy="633752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956930" y="564600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4594205" y="564600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5242277" y="564600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5890349" y="564600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7273139" y="564600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7923307" y="564600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8467364" y="564600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6486169" y="564600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251520" y="262182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827584" y="2626846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1835696" y="2621825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1331640" y="2621826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2325508" y="2621824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6031916" y="20608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2252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-0.68055 0.0016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28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77708 -0.0004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854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29375 0.0016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8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44444E-6 L -0.725 -0.0004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5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38716 -0.0004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5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02239 -0.1349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1" y="-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5" grpId="0" animBg="1"/>
      <p:bldP spid="36" grpId="0" animBg="1"/>
      <p:bldP spid="42" grpId="0" animBg="1"/>
      <p:bldP spid="79" grpId="0" animBg="1"/>
      <p:bldP spid="81" grpId="0" animBg="1"/>
      <p:bldP spid="83" grpId="0" animBg="1"/>
      <p:bldP spid="52" grpId="0" animBg="1"/>
      <p:bldP spid="59" grpId="0" animBg="1"/>
      <p:bldP spid="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Прямая соединительная линия 64"/>
          <p:cNvCxnSpPr/>
          <p:nvPr/>
        </p:nvCxnSpPr>
        <p:spPr>
          <a:xfrm rot="5400000">
            <a:off x="6009334" y="1981097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>
            <a:off x="7532350" y="1981097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3727" y="10266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139347" y="980252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76540" y="1980860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1440680" y="1944744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2963300" y="1944347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27984" y="21328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90674" y="21328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29026" y="2132856"/>
            <a:ext cx="357190" cy="52322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Блок-схема: узел 35"/>
          <p:cNvSpPr/>
          <p:nvPr/>
        </p:nvSpPr>
        <p:spPr>
          <a:xfrm>
            <a:off x="1554043" y="192204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3096691" y="1953691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5400000">
            <a:off x="4486317" y="1944347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77816" y="21328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19" y="1467524"/>
            <a:ext cx="613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6180" y="5373216"/>
            <a:ext cx="8784976" cy="45719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904" y="528387"/>
            <a:ext cx="8232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равенства надо записать к рисункам ребят?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3943684" y="4408969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4594205" y="442840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5242277" y="442840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5890349" y="442840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7273139" y="4428401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7923307" y="4428401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8467364" y="4428401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6486169" y="442840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295671" y="3241820"/>
            <a:ext cx="2558288" cy="633752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956930" y="441316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4594205" y="441316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5242277" y="441316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5890349" y="441316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7273139" y="4413161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7923307" y="4413161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8467364" y="4413161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6486169" y="441316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585" y="1479459"/>
            <a:ext cx="171926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980989" y="213285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961480" y="4406632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7019975" y="1010345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50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47378 -0.1650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98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-0.78489 -0.1673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253" y="-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L -0.29375 -0.1650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87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7407E-6 L -0.73282 -0.1673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49" y="-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L -0.18212 -0.1643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15" y="-8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0.01064 L -0.27865 -0.342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37" y="-1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6" grpId="0" animBg="1"/>
      <p:bldP spid="42" grpId="0" animBg="1"/>
      <p:bldP spid="76" grpId="0" animBg="1"/>
      <p:bldP spid="81" grpId="0" animBg="1"/>
      <p:bldP spid="83" grpId="0" animBg="1"/>
      <p:bldP spid="52" grpId="0" animBg="1"/>
      <p:bldP spid="53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49"/>
          <p:cNvSpPr/>
          <p:nvPr/>
        </p:nvSpPr>
        <p:spPr>
          <a:xfrm>
            <a:off x="6211184" y="2132854"/>
            <a:ext cx="1817200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4         5</a:t>
            </a:r>
            <a:endParaRPr lang="ru-RU" sz="32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11560" y="2132854"/>
            <a:ext cx="1817200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2</a:t>
            </a:r>
            <a:endParaRPr lang="ru-RU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163727" y="10266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6180" y="4077072"/>
            <a:ext cx="8784976" cy="45719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904" y="591071"/>
            <a:ext cx="3781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8323348" y="4725143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1302536" y="2132854"/>
            <a:ext cx="409363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6526940" y="4725143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7471454" y="4725143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3491880" y="2132854"/>
            <a:ext cx="1817200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3         2</a:t>
            </a:r>
            <a:endParaRPr lang="ru-RU" sz="32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7469976" y="4725143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7469976" y="4725143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6767664" y="2132853"/>
            <a:ext cx="409363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4137971" y="2132854"/>
            <a:ext cx="409363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216180" y="5445224"/>
            <a:ext cx="8564391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8323348" y="4725144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6526940" y="4725144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7471454" y="4725144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7469976" y="4725144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7469976" y="4725144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60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49"/>
          <p:cNvSpPr/>
          <p:nvPr/>
        </p:nvSpPr>
        <p:spPr>
          <a:xfrm>
            <a:off x="6211184" y="2132854"/>
            <a:ext cx="1817200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4         5</a:t>
            </a:r>
            <a:endParaRPr lang="ru-RU" sz="32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11560" y="2132854"/>
            <a:ext cx="1817200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2</a:t>
            </a:r>
            <a:endParaRPr lang="ru-RU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163727" y="10266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6180" y="4077072"/>
            <a:ext cx="8784976" cy="45719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904" y="591071"/>
            <a:ext cx="3781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1302536" y="2132854"/>
            <a:ext cx="409363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3491880" y="2132854"/>
            <a:ext cx="1817200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3         2</a:t>
            </a:r>
            <a:endParaRPr lang="ru-RU" sz="3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6767664" y="2132853"/>
            <a:ext cx="409363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4137971" y="2132854"/>
            <a:ext cx="409363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8323348" y="4725143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471454" y="4725143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469976" y="4725143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469976" y="4725143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8323348" y="4725144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526940" y="4725144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7471454" y="4725144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469976" y="4725144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469976" y="4725144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2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251520" y="5733256"/>
            <a:ext cx="8784976" cy="45719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523148" y="4725143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7019975" y="1010345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46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48148E-6 L -0.57517 -0.378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67" y="-1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L -0.37152 -0.378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76" y="-1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L 0.02292 -0.378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-1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Прямая соединительная линия 39"/>
          <p:cNvCxnSpPr/>
          <p:nvPr/>
        </p:nvCxnSpPr>
        <p:spPr>
          <a:xfrm flipH="1">
            <a:off x="2915816" y="2897611"/>
            <a:ext cx="1204064" cy="571505"/>
          </a:xfrm>
          <a:prstGeom prst="line">
            <a:avLst/>
          </a:prstGeom>
          <a:ln w="38100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403648" y="2897611"/>
            <a:ext cx="1512168" cy="571505"/>
          </a:xfrm>
          <a:prstGeom prst="line">
            <a:avLst/>
          </a:prstGeom>
          <a:ln w="38100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>
            <a:off x="3511863" y="2289594"/>
            <a:ext cx="1214446" cy="1588"/>
          </a:xfrm>
          <a:prstGeom prst="line">
            <a:avLst/>
          </a:prstGeom>
          <a:ln w="38100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797219" y="2289594"/>
            <a:ext cx="1214446" cy="1588"/>
          </a:xfrm>
          <a:prstGeom prst="line">
            <a:avLst/>
          </a:prstGeom>
          <a:ln w="38100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10800000">
            <a:off x="1403648" y="1683165"/>
            <a:ext cx="2714644" cy="1588"/>
          </a:xfrm>
          <a:prstGeom prst="line">
            <a:avLst/>
          </a:prstGeom>
          <a:ln w="38100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83568" y="4941168"/>
            <a:ext cx="62121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4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– </a:t>
            </a: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пятиугольник.</a:t>
            </a:r>
            <a:endParaRPr lang="ru-RU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3727" y="10266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31. Числа 1-5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620688"/>
            <a:ext cx="86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ты можешь рассказать о фигуре на рисунке?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70402" y="316295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ломаная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70402" y="1628800"/>
            <a:ext cx="12740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отрезки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70402" y="2140185"/>
            <a:ext cx="1154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звенья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570402" y="2651570"/>
            <a:ext cx="1497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вершины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1520" y="4005064"/>
            <a:ext cx="8605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можно назвать эту фигуру?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849905" y="3393786"/>
            <a:ext cx="131822" cy="131822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051482" y="2836587"/>
            <a:ext cx="131822" cy="131822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1337737" y="2831700"/>
            <a:ext cx="131822" cy="131822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4053970" y="1618752"/>
            <a:ext cx="131822" cy="131822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337737" y="1610054"/>
            <a:ext cx="131822" cy="131822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19" grpId="0"/>
      <p:bldP spid="12" grpId="1" animBg="1"/>
      <p:bldP spid="22" grpId="0" animBg="1"/>
      <p:bldP spid="23" grpId="0" animBg="1"/>
      <p:bldP spid="24" grpId="0" animBg="1"/>
      <p:bldP spid="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2476</TotalTime>
  <Words>992</Words>
  <Application>Microsoft Office PowerPoint</Application>
  <PresentationFormat>Экран (4:3)</PresentationFormat>
  <Paragraphs>339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195</cp:revision>
  <dcterms:created xsi:type="dcterms:W3CDTF">2010-10-26T14:31:01Z</dcterms:created>
  <dcterms:modified xsi:type="dcterms:W3CDTF">2016-02-02T18:23:37Z</dcterms:modified>
</cp:coreProperties>
</file>